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08" r:id="rId3"/>
    <p:sldId id="311" r:id="rId4"/>
    <p:sldId id="330" r:id="rId5"/>
    <p:sldId id="331" r:id="rId6"/>
    <p:sldId id="322" r:id="rId7"/>
    <p:sldId id="323" r:id="rId8"/>
    <p:sldId id="320" r:id="rId9"/>
    <p:sldId id="347" r:id="rId10"/>
    <p:sldId id="337" r:id="rId11"/>
    <p:sldId id="262" r:id="rId12"/>
    <p:sldId id="263" r:id="rId13"/>
    <p:sldId id="264" r:id="rId14"/>
    <p:sldId id="297" r:id="rId15"/>
    <p:sldId id="324" r:id="rId16"/>
    <p:sldId id="270" r:id="rId17"/>
    <p:sldId id="309" r:id="rId18"/>
    <p:sldId id="310" r:id="rId19"/>
    <p:sldId id="301" r:id="rId20"/>
    <p:sldId id="305" r:id="rId21"/>
    <p:sldId id="280" r:id="rId22"/>
    <p:sldId id="282" r:id="rId23"/>
    <p:sldId id="283" r:id="rId24"/>
    <p:sldId id="307" r:id="rId25"/>
    <p:sldId id="327" r:id="rId26"/>
    <p:sldId id="326" r:id="rId27"/>
    <p:sldId id="329" r:id="rId28"/>
    <p:sldId id="298" r:id="rId29"/>
    <p:sldId id="328" r:id="rId30"/>
    <p:sldId id="299" r:id="rId31"/>
    <p:sldId id="315" r:id="rId32"/>
    <p:sldId id="355" r:id="rId33"/>
    <p:sldId id="356" r:id="rId34"/>
    <p:sldId id="357" r:id="rId35"/>
    <p:sldId id="358" r:id="rId36"/>
    <p:sldId id="353" r:id="rId37"/>
    <p:sldId id="354" r:id="rId38"/>
    <p:sldId id="341" r:id="rId39"/>
    <p:sldId id="338" r:id="rId40"/>
    <p:sldId id="340" r:id="rId41"/>
    <p:sldId id="339" r:id="rId42"/>
    <p:sldId id="317" r:id="rId43"/>
    <p:sldId id="349" r:id="rId44"/>
    <p:sldId id="335" r:id="rId45"/>
    <p:sldId id="348" r:id="rId46"/>
    <p:sldId id="334" r:id="rId47"/>
    <p:sldId id="342" r:id="rId48"/>
    <p:sldId id="34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9"/>
    <p:restoredTop sz="76115"/>
  </p:normalViewPr>
  <p:slideViewPr>
    <p:cSldViewPr snapToGrid="0" snapToObjects="1">
      <p:cViewPr varScale="1">
        <p:scale>
          <a:sx n="81" d="100"/>
          <a:sy n="81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2CC9A-309D-AE4E-9F0B-EC3A03ECF40A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0BC26-98B2-0545-AD35-E9D75768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1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9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4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1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9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23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7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5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5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9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8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8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4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4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9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7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07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3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74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2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0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7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1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58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3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500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2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0BC26-98B2-0545-AD35-E9D75768DC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7CA9-F7D3-9A49-83C0-8729C535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664E6-F20D-1747-B6A0-C13C27888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2C5E-8BBA-FD45-8288-51DAC9C8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D2C8-1A02-854E-A5EE-E64FAD27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F5D2-9F3F-684C-9521-25EE5182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8138-544F-3546-AB9C-082BDBE9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10E85-1D22-5D40-A6FA-B38F8F415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3530-952B-FB4A-BC24-0E2F5448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5F510-3860-A94A-8F7B-7D177FD6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58E5-D7A9-5F4D-8245-259AE74B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51E68-C8B2-D24B-9717-CD70B4559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781E1-030C-424D-8A87-4FA325437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B0333-F38F-EC47-9590-AC9B6234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1B99F-5C6D-354B-907C-231F4715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0BE0-8B6C-9D46-A62B-29F3ED43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C67E-7564-BD4A-A37A-D69E86C6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6304B-81FE-264D-A8D1-465A3E3A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2A48-3205-F84F-9D12-CD48C7B3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9077-5591-4548-9A92-760D18D2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B8A8-85E5-E346-B48A-E2531E41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1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5C80-C6C6-BE41-975C-AFD7C6A4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0143A-FE5C-7C40-BB0E-2DB0FC6D8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6D287-BBA6-204C-8057-D06AF153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E715C-2E11-B348-8A63-208E39AC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AA3D-2B13-CC43-87BB-B4AD48FD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B4CF-383D-E24F-9118-CB7C71C5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1D642-2C78-A74E-A3C2-E0BAB7CC5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D8E64-4640-F74E-AFE9-386EA99D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8DFDF-5ADC-F04D-9302-59221840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AFE10-22C9-0149-AF71-8FBBA368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9E294-A56D-B841-857A-6A318248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FCD1-4C07-B341-9385-2581BCD8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0886-8EC3-BC4E-8D0F-B4BAD809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90B18-8279-734C-A26A-7B618E1A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7724D-8A0E-9844-BF29-92A36F01F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FD9A-6407-DC48-91C6-513B74CAB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D1089-B478-394D-98D0-0F1493D3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EDD01-AF01-8C43-A8AE-D5F0DD1D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E63AB-B14A-034E-A2EF-E4B8FD6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E9AB-DEF5-184F-AAEB-964C71AD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213D6-DC2B-B342-A85E-8B54A021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B5781-8E90-3541-9D29-336E41B9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F523F-EB36-AE42-8975-15C6707D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2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9DB76-99D2-E840-A5D0-DFA42B23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4132A-3D56-814B-9DD1-C349661C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2A1D3-7F58-0B4E-A133-F4A3E254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C3FF-5214-5946-A824-22F80259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C166-9F08-6542-AFCC-091BEB8C7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5AF8D-B04C-5C4D-855D-B19C17D82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344A-FEE8-D642-A73A-9430F1C2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D74A7-BD22-9B44-A204-E8DF62BA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1D8BB-3D64-BE4A-8A41-6956F6D1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9673-3CA9-EF46-9FAA-588A9ECC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29CD4-3694-A54D-8EA6-391645003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AA918-E1FC-114B-9C6C-2EA680EDD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E6833-4C95-C044-867C-396E6FA8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64D56-32BF-2E4A-BE4F-E51C00EB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12A04-7209-6647-94C4-7300A659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C8AC5-3787-E642-A157-4AE0434A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9FF7A-DA6A-1F43-BF7A-49BC6132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FF3E-3766-8B4D-B9B9-6BED01208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FA095-5302-874A-B9E9-8D59C495A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1C1F3-4532-9748-B918-0CBA663DD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0C0C-DD1C-A44E-9970-F14A1D99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9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A5BE-5CB8-5941-B6D8-51571808E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97" y="1067763"/>
            <a:ext cx="11115206" cy="283504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Active Learning for Inference and Regeneration of Computer Programs that Store and Retrieve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69E19-651B-6645-8584-3B679BF8C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7266"/>
            <a:ext cx="9144000" cy="1090534"/>
          </a:xfrm>
        </p:spPr>
        <p:txBody>
          <a:bodyPr/>
          <a:lstStyle/>
          <a:p>
            <a:r>
              <a:rPr lang="en-US" dirty="0"/>
              <a:t>Martin </a:t>
            </a:r>
            <a:r>
              <a:rPr lang="en-US" dirty="0" err="1"/>
              <a:t>Rinard</a:t>
            </a:r>
            <a:r>
              <a:rPr lang="en-US" dirty="0"/>
              <a:t>, </a:t>
            </a:r>
            <a:r>
              <a:rPr lang="en-US" b="1" u="sng" dirty="0"/>
              <a:t>Jiasi Shen</a:t>
            </a:r>
            <a:r>
              <a:rPr lang="en-US" dirty="0"/>
              <a:t>, Varun </a:t>
            </a:r>
            <a:r>
              <a:rPr lang="en-US" dirty="0" err="1"/>
              <a:t>Mangalick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53CFD-8A8A-7D41-9AE3-4491B1F8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E6634-8503-AA46-81C5-1463E860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8DA9-2805-5449-A7C6-A51821E1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960133-6185-0245-AB00-B17A7F52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Black box inference with active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10</a:t>
            </a:fld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F7340D3-9B66-0C4D-8C4B-1CC029E32028}"/>
              </a:ext>
            </a:extLst>
          </p:cNvPr>
          <p:cNvGrpSpPr/>
          <p:nvPr/>
        </p:nvGrpSpPr>
        <p:grpSpPr>
          <a:xfrm>
            <a:off x="4971344" y="3811142"/>
            <a:ext cx="765254" cy="253317"/>
            <a:chOff x="5349461" y="1850682"/>
            <a:chExt cx="1210996" cy="573314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904B0AD-6398-F947-8FCE-6CE8491B7236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6D90B4C-092A-7F49-8B3A-E822B3AA415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56ACD237-0BAF-5E48-8487-CA0F96CA920D}"/>
              </a:ext>
            </a:extLst>
          </p:cNvPr>
          <p:cNvSpPr/>
          <p:nvPr/>
        </p:nvSpPr>
        <p:spPr>
          <a:xfrm>
            <a:off x="1929223" y="2415979"/>
            <a:ext cx="3029006" cy="3030838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AA96B4-A311-3746-8456-8F7F79D16281}"/>
              </a:ext>
            </a:extLst>
          </p:cNvPr>
          <p:cNvSpPr/>
          <p:nvPr/>
        </p:nvSpPr>
        <p:spPr>
          <a:xfrm>
            <a:off x="5688055" y="3200147"/>
            <a:ext cx="1649249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5A5ED09-CB85-7A4F-8404-F888C741D5BF}"/>
              </a:ext>
            </a:extLst>
          </p:cNvPr>
          <p:cNvGrpSpPr/>
          <p:nvPr/>
        </p:nvGrpSpPr>
        <p:grpSpPr>
          <a:xfrm>
            <a:off x="7337304" y="3491810"/>
            <a:ext cx="3091906" cy="981532"/>
            <a:chOff x="7337304" y="3491810"/>
            <a:chExt cx="3091906" cy="9815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F654EB-E049-3648-B586-54D450083C57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7337304" y="3982578"/>
              <a:ext cx="60596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AEA8AD-195C-D24B-A09C-4AE54D84EE7B}"/>
                </a:ext>
              </a:extLst>
            </p:cNvPr>
            <p:cNvSpPr/>
            <p:nvPr/>
          </p:nvSpPr>
          <p:spPr>
            <a:xfrm>
              <a:off x="7943266" y="3491810"/>
              <a:ext cx="2485944" cy="9815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Representation of functionality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7308C34-E478-5F4E-B95E-A465DB540279}"/>
              </a:ext>
            </a:extLst>
          </p:cNvPr>
          <p:cNvSpPr txBox="1"/>
          <p:nvPr/>
        </p:nvSpPr>
        <p:spPr>
          <a:xfrm>
            <a:off x="4995917" y="270998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Choose inputs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5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791EF1-4109-AA4A-86FA-3560EA7E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possibly do this!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6EC19-7033-7C43-A498-FB7EDBE9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x == 21734873: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B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4FFFD-39BD-4E4B-AC0C-C52F21E4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7723D-AA2D-4F4A-89DB-CD7F8629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BA5C9-2AAD-204F-A12A-0F27988A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E361-8CF8-0F46-AAAD-0D5D14B3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477E-2555-7D4E-9399-6994B7A7A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input == i1: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print o1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 if input == i2: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print o2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 if input == i3: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787C5-4CD5-A24D-8D19-8A57C3B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08DBB-22B3-5A48-9187-882C8301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B62F-19C8-124A-A82A-4AE566DA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3B81CC-7AD4-724D-8693-8D25B4E7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is a model of computation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B06C89-C0EE-6D44-BB01-8D5AF934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out </a:t>
            </a:r>
            <a:r>
              <a:rPr lang="en-US" dirty="0" err="1"/>
              <a:t>uninferrable</a:t>
            </a:r>
            <a:r>
              <a:rPr lang="en-US" dirty="0"/>
              <a:t> computations</a:t>
            </a:r>
          </a:p>
          <a:p>
            <a:r>
              <a:rPr lang="en-US" dirty="0"/>
              <a:t>Rules out degenerate solutions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Use domain-specific language to capture model of computation</a:t>
            </a:r>
          </a:p>
          <a:p>
            <a:pPr lvl="1"/>
            <a:r>
              <a:rPr kumimoji="1" lang="en-US" altLang="zh-CN" dirty="0"/>
              <a:t>Precisely structure the model of computation so it can be inferred</a:t>
            </a:r>
          </a:p>
          <a:p>
            <a:pPr lvl="1"/>
            <a:r>
              <a:rPr kumimoji="1" lang="en-US" altLang="zh-CN" dirty="0"/>
              <a:t>If the given program conforms to the DSL, guarantee correct inference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FBCF-B743-4D4B-882B-E5F8A85B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E93D-5EE4-4C46-91DE-E79772AC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BE2A4-F318-924E-B993-D7F134F8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15F4-023D-A641-8ADD-BCC8DBB7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computation in this talk: 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759C-FA87-E145-8B6E-64084206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</a:t>
            </a:r>
            <a:r>
              <a:rPr lang="mr-IN" dirty="0"/>
              <a:t>–</a:t>
            </a:r>
            <a:r>
              <a:rPr lang="en-US" dirty="0"/>
              <a:t> store data indexed by keys</a:t>
            </a:r>
          </a:p>
          <a:p>
            <a:r>
              <a:rPr lang="en-US" dirty="0"/>
              <a:t>Read </a:t>
            </a:r>
            <a:r>
              <a:rPr lang="mr-IN" dirty="0"/>
              <a:t>–</a:t>
            </a:r>
            <a:r>
              <a:rPr lang="en-US" dirty="0"/>
              <a:t> retrieve data by key</a:t>
            </a:r>
          </a:p>
          <a:p>
            <a:r>
              <a:rPr lang="en-US" dirty="0"/>
              <a:t>Update </a:t>
            </a:r>
            <a:r>
              <a:rPr lang="mr-IN" dirty="0"/>
              <a:t>–</a:t>
            </a:r>
            <a:r>
              <a:rPr lang="en-US" dirty="0"/>
              <a:t> update data by keys</a:t>
            </a:r>
          </a:p>
          <a:p>
            <a:r>
              <a:rPr lang="en-US" dirty="0"/>
              <a:t>Delete </a:t>
            </a:r>
            <a:r>
              <a:rPr lang="mr-IN" dirty="0"/>
              <a:t>–</a:t>
            </a:r>
            <a:r>
              <a:rPr lang="en-US" dirty="0"/>
              <a:t> delete data by keys</a:t>
            </a:r>
          </a:p>
          <a:p>
            <a:endParaRPr lang="en-US" dirty="0"/>
          </a:p>
          <a:p>
            <a:r>
              <a:rPr lang="en-US" dirty="0"/>
              <a:t>Basic Abstraction:</a:t>
            </a:r>
          </a:p>
          <a:p>
            <a:pPr lvl="1"/>
            <a:r>
              <a:rPr lang="en-US" dirty="0"/>
              <a:t>Program implements a collection of maps</a:t>
            </a:r>
          </a:p>
          <a:p>
            <a:pPr lvl="1"/>
            <a:r>
              <a:rPr lang="en-US" dirty="0"/>
              <a:t>Each map stores key-to-value mappings</a:t>
            </a:r>
          </a:p>
          <a:p>
            <a:pPr lvl="1"/>
            <a:r>
              <a:rPr lang="en-US" dirty="0"/>
              <a:t>Operations insert, retrieve, update, and delete mappings</a:t>
            </a:r>
          </a:p>
          <a:p>
            <a:r>
              <a:rPr lang="en-US" dirty="0"/>
              <a:t>Many programs implement this basic pattern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515F-D327-4A4E-A4EA-FE0D3AF6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E8203-8A3B-5140-82E3-BB623EEA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7CB7-D146-5343-A77A-5CDA17CA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B6B0-7374-F848-A5B1-C8B66DAC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644" y="314866"/>
            <a:ext cx="2028496" cy="56395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5D88-EFF2-114F-8D9C-ED11AAFD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983" y="1156137"/>
            <a:ext cx="4973818" cy="5565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Starting point</a:t>
            </a:r>
            <a:r>
              <a:rPr lang="en-US" dirty="0"/>
              <a:t>:</a:t>
            </a:r>
          </a:p>
          <a:p>
            <a:r>
              <a:rPr lang="en-US" dirty="0"/>
              <a:t>Simple text-based implementation</a:t>
            </a:r>
          </a:p>
          <a:p>
            <a:r>
              <a:rPr lang="en-US" dirty="0"/>
              <a:t>Interface: store/retrieve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we infer</a:t>
            </a:r>
            <a:r>
              <a:rPr lang="en-US" dirty="0"/>
              <a:t>:</a:t>
            </a:r>
          </a:p>
          <a:p>
            <a:r>
              <a:rPr lang="en-US" dirty="0"/>
              <a:t>Number of maps</a:t>
            </a:r>
          </a:p>
          <a:p>
            <a:r>
              <a:rPr lang="en-US" dirty="0"/>
              <a:t>How operations store values into maps</a:t>
            </a:r>
          </a:p>
          <a:p>
            <a:r>
              <a:rPr lang="en-US" dirty="0"/>
              <a:t>How operations retrieve values from maps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How we do it: </a:t>
            </a:r>
            <a:r>
              <a:rPr lang="en-US" dirty="0"/>
              <a:t>Active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7F5B71-D167-2B4C-ACAA-03E55057A104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Student Registration Application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92A290-528E-D04E-826B-80E459B2F439}"/>
              </a:ext>
            </a:extLst>
          </p:cNvPr>
          <p:cNvGrpSpPr/>
          <p:nvPr/>
        </p:nvGrpSpPr>
        <p:grpSpPr>
          <a:xfrm>
            <a:off x="409224" y="1825625"/>
            <a:ext cx="1621045" cy="3397213"/>
            <a:chOff x="409224" y="1825625"/>
            <a:chExt cx="1621045" cy="3397213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CCCC241A-A1FF-2640-86CE-320CFA433844}"/>
                </a:ext>
              </a:extLst>
            </p:cNvPr>
            <p:cNvGrpSpPr/>
            <p:nvPr/>
          </p:nvGrpSpPr>
          <p:grpSpPr>
            <a:xfrm>
              <a:off x="409224" y="3038909"/>
              <a:ext cx="1621045" cy="369332"/>
              <a:chOff x="92045" y="1259063"/>
              <a:chExt cx="1621045" cy="369332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BACCEA07-1A03-CF45-B40E-040FFADA542B}"/>
                  </a:ext>
                </a:extLst>
              </p:cNvPr>
              <p:cNvSpPr txBox="1"/>
              <p:nvPr/>
            </p:nvSpPr>
            <p:spPr>
              <a:xfrm>
                <a:off x="1421022" y="1259063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9A73F7E7-B2FB-6C4D-9E1E-64D3BCF1A4DF}"/>
                  </a:ext>
                </a:extLst>
              </p:cNvPr>
              <p:cNvSpPr txBox="1"/>
              <p:nvPr/>
            </p:nvSpPr>
            <p:spPr>
              <a:xfrm>
                <a:off x="92045" y="125906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C47B8B7-7755-9C41-BFC9-AA8D65257139}"/>
                  </a:ext>
                </a:extLst>
              </p:cNvPr>
              <p:cNvSpPr txBox="1"/>
              <p:nvPr/>
            </p:nvSpPr>
            <p:spPr>
              <a:xfrm>
                <a:off x="1132160" y="1259063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91F33B7-311F-3541-B21F-7277AEB4C25D}"/>
                  </a:ext>
                </a:extLst>
              </p:cNvPr>
              <p:cNvSpPr txBox="1"/>
              <p:nvPr/>
            </p:nvSpPr>
            <p:spPr>
              <a:xfrm>
                <a:off x="820756" y="1259063"/>
                <a:ext cx="317716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F50DC409-6506-5E4B-AD72-3A94900D9160}"/>
                </a:ext>
              </a:extLst>
            </p:cNvPr>
            <p:cNvGrpSpPr/>
            <p:nvPr/>
          </p:nvGrpSpPr>
          <p:grpSpPr>
            <a:xfrm>
              <a:off x="658913" y="4248641"/>
              <a:ext cx="1121667" cy="369332"/>
              <a:chOff x="2337611" y="2648803"/>
              <a:chExt cx="1121667" cy="369332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DC9A8A3-9C53-1744-BFBE-E87CC5574F59}"/>
                  </a:ext>
                </a:extLst>
              </p:cNvPr>
              <p:cNvSpPr txBox="1"/>
              <p:nvPr/>
            </p:nvSpPr>
            <p:spPr>
              <a:xfrm>
                <a:off x="2337611" y="2648803"/>
                <a:ext cx="53893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add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1636077-F2D8-D640-BBF6-0267FF17E69E}"/>
                  </a:ext>
                </a:extLst>
              </p:cNvPr>
              <p:cNvSpPr txBox="1"/>
              <p:nvPr/>
            </p:nvSpPr>
            <p:spPr>
              <a:xfrm>
                <a:off x="3167210" y="2648803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9D1E5EDD-4028-0248-B822-7D36CE9235D0}"/>
                  </a:ext>
                </a:extLst>
              </p:cNvPr>
              <p:cNvSpPr txBox="1"/>
              <p:nvPr/>
            </p:nvSpPr>
            <p:spPr>
              <a:xfrm>
                <a:off x="2876541" y="2648803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7284BBDA-DD91-9B43-9808-39856D2601A3}"/>
                </a:ext>
              </a:extLst>
            </p:cNvPr>
            <p:cNvGrpSpPr/>
            <p:nvPr/>
          </p:nvGrpSpPr>
          <p:grpSpPr>
            <a:xfrm>
              <a:off x="611735" y="4853506"/>
              <a:ext cx="1216022" cy="369332"/>
              <a:chOff x="2243256" y="3922533"/>
              <a:chExt cx="1216022" cy="369332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BA1ECC7-0424-DC4E-B3CF-B1E21B59136B}"/>
                  </a:ext>
                </a:extLst>
              </p:cNvPr>
              <p:cNvSpPr txBox="1"/>
              <p:nvPr/>
            </p:nvSpPr>
            <p:spPr>
              <a:xfrm>
                <a:off x="2243256" y="3922533"/>
                <a:ext cx="626582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drop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09C05291-8ECD-C249-B132-D914D477783B}"/>
                  </a:ext>
                </a:extLst>
              </p:cNvPr>
              <p:cNvSpPr txBox="1"/>
              <p:nvPr/>
            </p:nvSpPr>
            <p:spPr>
              <a:xfrm>
                <a:off x="3167210" y="3922533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24161E38-6F47-974A-9A00-4FEE798AB126}"/>
                  </a:ext>
                </a:extLst>
              </p:cNvPr>
              <p:cNvSpPr txBox="1"/>
              <p:nvPr/>
            </p:nvSpPr>
            <p:spPr>
              <a:xfrm>
                <a:off x="2876541" y="3922533"/>
                <a:ext cx="301686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251B6079-9D4C-FB47-950F-229E8EE46185}"/>
                </a:ext>
              </a:extLst>
            </p:cNvPr>
            <p:cNvGrpSpPr/>
            <p:nvPr/>
          </p:nvGrpSpPr>
          <p:grpSpPr>
            <a:xfrm>
              <a:off x="474631" y="3643775"/>
              <a:ext cx="1490230" cy="369332"/>
              <a:chOff x="1805104" y="1967908"/>
              <a:chExt cx="1490230" cy="369332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0905588-F6C6-D149-BEB0-FE4F2917D1E9}"/>
                  </a:ext>
                </a:extLst>
              </p:cNvPr>
              <p:cNvSpPr txBox="1"/>
              <p:nvPr/>
            </p:nvSpPr>
            <p:spPr>
              <a:xfrm>
                <a:off x="1805104" y="1967908"/>
                <a:ext cx="909416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rename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3A7CC0BE-8DA0-874D-89F4-5A8966EA53DB}"/>
                  </a:ext>
                </a:extLst>
              </p:cNvPr>
              <p:cNvSpPr txBox="1"/>
              <p:nvPr/>
            </p:nvSpPr>
            <p:spPr>
              <a:xfrm>
                <a:off x="3003266" y="1967908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98B4256A-06ED-2D48-98A9-C4A4C2ECF32A}"/>
                  </a:ext>
                </a:extLst>
              </p:cNvPr>
              <p:cNvSpPr txBox="1"/>
              <p:nvPr/>
            </p:nvSpPr>
            <p:spPr>
              <a:xfrm>
                <a:off x="2712597" y="1967908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734F47-F66A-124F-8DD9-14B5281E6D99}"/>
                </a:ext>
              </a:extLst>
            </p:cNvPr>
            <p:cNvSpPr txBox="1"/>
            <p:nvPr/>
          </p:nvSpPr>
          <p:spPr>
            <a:xfrm>
              <a:off x="436295" y="1825625"/>
              <a:ext cx="1566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Store</a:t>
              </a:r>
            </a:p>
            <a:p>
              <a:pPr algn="ctr"/>
              <a:r>
                <a:rPr lang="en-US" sz="2000" dirty="0"/>
                <a:t>Operations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457A2F-BA8D-2C4E-94C8-3E5879D3F096}"/>
              </a:ext>
            </a:extLst>
          </p:cNvPr>
          <p:cNvGrpSpPr/>
          <p:nvPr/>
        </p:nvGrpSpPr>
        <p:grpSpPr>
          <a:xfrm>
            <a:off x="4252490" y="1825625"/>
            <a:ext cx="1566903" cy="2775449"/>
            <a:chOff x="4252490" y="1825625"/>
            <a:chExt cx="1566903" cy="277544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297652B-60BE-324A-955C-8722BAB1B195}"/>
                </a:ext>
              </a:extLst>
            </p:cNvPr>
            <p:cNvGrpSpPr/>
            <p:nvPr/>
          </p:nvGrpSpPr>
          <p:grpSpPr>
            <a:xfrm>
              <a:off x="4710209" y="3022010"/>
              <a:ext cx="651462" cy="369332"/>
              <a:chOff x="9470520" y="1375073"/>
              <a:chExt cx="651462" cy="369332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6CB71A0-7B28-1D46-8FEE-7CF8D02B63CF}"/>
                  </a:ext>
                </a:extLst>
              </p:cNvPr>
              <p:cNvSpPr txBox="1"/>
              <p:nvPr/>
            </p:nvSpPr>
            <p:spPr>
              <a:xfrm>
                <a:off x="9470520" y="1375073"/>
                <a:ext cx="359394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id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1AA2F10-A498-384B-AC40-B293595D5A51}"/>
                  </a:ext>
                </a:extLst>
              </p:cNvPr>
              <p:cNvSpPr txBox="1"/>
              <p:nvPr/>
            </p:nvSpPr>
            <p:spPr>
              <a:xfrm>
                <a:off x="9829914" y="1375073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A51F2E0-5FC4-E044-8D45-9284B78B45B9}"/>
                </a:ext>
              </a:extLst>
            </p:cNvPr>
            <p:cNvGrpSpPr/>
            <p:nvPr/>
          </p:nvGrpSpPr>
          <p:grpSpPr>
            <a:xfrm>
              <a:off x="4531475" y="3626876"/>
              <a:ext cx="1008931" cy="369332"/>
              <a:chOff x="9470520" y="2633727"/>
              <a:chExt cx="1008931" cy="369332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003119-7412-114E-9DD3-DE0A456ECCA3}"/>
                  </a:ext>
                </a:extLst>
              </p:cNvPr>
              <p:cNvSpPr txBox="1"/>
              <p:nvPr/>
            </p:nvSpPr>
            <p:spPr>
              <a:xfrm>
                <a:off x="9470520" y="2633727"/>
                <a:ext cx="71686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name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31EBF2A-C790-6D44-84CF-E41FED2EBB19}"/>
                  </a:ext>
                </a:extLst>
              </p:cNvPr>
              <p:cNvSpPr txBox="1"/>
              <p:nvPr/>
            </p:nvSpPr>
            <p:spPr>
              <a:xfrm>
                <a:off x="10187383" y="2633727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36A8867-A004-DE4B-BECF-A0620C32B264}"/>
                </a:ext>
              </a:extLst>
            </p:cNvPr>
            <p:cNvGrpSpPr/>
            <p:nvPr/>
          </p:nvGrpSpPr>
          <p:grpSpPr>
            <a:xfrm>
              <a:off x="4332581" y="4231742"/>
              <a:ext cx="1406719" cy="369332"/>
              <a:chOff x="9470520" y="3930334"/>
              <a:chExt cx="1406719" cy="369332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3938821-219E-5743-9766-CA3004B907B1}"/>
                  </a:ext>
                </a:extLst>
              </p:cNvPr>
              <p:cNvSpPr txBox="1"/>
              <p:nvPr/>
            </p:nvSpPr>
            <p:spPr>
              <a:xfrm>
                <a:off x="9470520" y="3930334"/>
                <a:ext cx="830677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classes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712158F-658D-EF48-AB21-BAD6D8F33A1F}"/>
                  </a:ext>
                </a:extLst>
              </p:cNvPr>
              <p:cNvSpPr txBox="1"/>
              <p:nvPr/>
            </p:nvSpPr>
            <p:spPr>
              <a:xfrm>
                <a:off x="10301197" y="3930334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221D591-A87C-C445-A930-123A96624135}"/>
                  </a:ext>
                </a:extLst>
              </p:cNvPr>
              <p:cNvSpPr txBox="1"/>
              <p:nvPr/>
            </p:nvSpPr>
            <p:spPr>
              <a:xfrm>
                <a:off x="10585171" y="3930334"/>
                <a:ext cx="292068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5BB4C0-1C43-A14C-91ED-9AC01CCAC9AD}"/>
                </a:ext>
              </a:extLst>
            </p:cNvPr>
            <p:cNvSpPr txBox="1"/>
            <p:nvPr/>
          </p:nvSpPr>
          <p:spPr>
            <a:xfrm>
              <a:off x="4252490" y="1825625"/>
              <a:ext cx="15669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Retrieve</a:t>
              </a:r>
            </a:p>
            <a:p>
              <a:pPr algn="ctr"/>
              <a:r>
                <a:rPr lang="en-US" sz="2000" dirty="0"/>
                <a:t>Operations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129696-028F-1245-82A3-A82A93F0615D}"/>
              </a:ext>
            </a:extLst>
          </p:cNvPr>
          <p:cNvGrpSpPr/>
          <p:nvPr/>
        </p:nvGrpSpPr>
        <p:grpSpPr>
          <a:xfrm>
            <a:off x="2545360" y="1941776"/>
            <a:ext cx="1271087" cy="1071189"/>
            <a:chOff x="2598057" y="376063"/>
            <a:chExt cx="1271087" cy="10711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C3D9F7-DEB7-464B-8209-A7F537996B84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363147-0166-B641-B288-347FFCD9EA01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F6C2C4-804D-3C40-9CCD-CE98BB4B9E25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E7638D-764D-6745-9232-28E63057C931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BEE193-3A69-2B49-A358-57B3C0E18530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CCA6892-4AEE-1B4A-AAED-93BE9147B1B1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541E7C-241B-BA41-8F86-AE5B730EE63C}"/>
              </a:ext>
            </a:extLst>
          </p:cNvPr>
          <p:cNvGrpSpPr/>
          <p:nvPr/>
        </p:nvGrpSpPr>
        <p:grpSpPr>
          <a:xfrm>
            <a:off x="2545360" y="4957091"/>
            <a:ext cx="1271087" cy="1071189"/>
            <a:chOff x="2598057" y="376063"/>
            <a:chExt cx="1271087" cy="107118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C50A4A0-9FCE-4D46-87BE-75DE657803D2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4AAF68-2CB7-E54B-9947-A3332293AAAE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7C62C69-7117-BE4E-8100-435C796D1A01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482F2E-DDBF-B946-94B3-8596A1174FD0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1589DD-0192-2744-844B-8FA575C3884A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862F74-73BE-B34D-A936-44840B4D4064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60805B1-9744-0141-9BF9-91CF864574F7}"/>
              </a:ext>
            </a:extLst>
          </p:cNvPr>
          <p:cNvCxnSpPr>
            <a:cxnSpLocks/>
          </p:cNvCxnSpPr>
          <p:nvPr/>
        </p:nvCxnSpPr>
        <p:spPr>
          <a:xfrm>
            <a:off x="2064554" y="4210257"/>
            <a:ext cx="816273" cy="288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6D1396-39D0-6242-B085-962E453A5F7B}"/>
              </a:ext>
            </a:extLst>
          </p:cNvPr>
          <p:cNvCxnSpPr>
            <a:cxnSpLocks/>
          </p:cNvCxnSpPr>
          <p:nvPr/>
        </p:nvCxnSpPr>
        <p:spPr>
          <a:xfrm>
            <a:off x="3434907" y="3327136"/>
            <a:ext cx="816273" cy="288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EC7CF9-8AC8-DF4E-AC1E-1E80D19DE147}"/>
              </a:ext>
            </a:extLst>
          </p:cNvPr>
          <p:cNvGrpSpPr/>
          <p:nvPr/>
        </p:nvGrpSpPr>
        <p:grpSpPr>
          <a:xfrm>
            <a:off x="3272766" y="3652475"/>
            <a:ext cx="106878" cy="435428"/>
            <a:chOff x="6617530" y="3276709"/>
            <a:chExt cx="106878" cy="435428"/>
          </a:xfrm>
          <a:solidFill>
            <a:schemeClr val="tx1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52D8545-530B-CF4D-8723-5C78AEAE97C5}"/>
                </a:ext>
              </a:extLst>
            </p:cNvPr>
            <p:cNvSpPr/>
            <p:nvPr/>
          </p:nvSpPr>
          <p:spPr>
            <a:xfrm>
              <a:off x="6617530" y="3276709"/>
              <a:ext cx="106878" cy="10687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5929E1-5B85-4440-9AAC-84F0E272C1A0}"/>
                </a:ext>
              </a:extLst>
            </p:cNvPr>
            <p:cNvSpPr/>
            <p:nvPr/>
          </p:nvSpPr>
          <p:spPr>
            <a:xfrm>
              <a:off x="6617530" y="3440984"/>
              <a:ext cx="106878" cy="10687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482AEAA-2105-8D40-B8CE-EFAF7C97B5B6}"/>
                </a:ext>
              </a:extLst>
            </p:cNvPr>
            <p:cNvSpPr/>
            <p:nvPr/>
          </p:nvSpPr>
          <p:spPr>
            <a:xfrm>
              <a:off x="6617530" y="3605259"/>
              <a:ext cx="106878" cy="10687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10ECC7-42CA-2847-B928-BFA77370AF5E}"/>
              </a:ext>
            </a:extLst>
          </p:cNvPr>
          <p:cNvGrpSpPr/>
          <p:nvPr/>
        </p:nvGrpSpPr>
        <p:grpSpPr>
          <a:xfrm>
            <a:off x="3970887" y="4676385"/>
            <a:ext cx="2301492" cy="1564861"/>
            <a:chOff x="3970887" y="4676385"/>
            <a:chExt cx="2301492" cy="156486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9AD1A1-7EAC-7D42-AD24-3E230DAF9CCD}"/>
                </a:ext>
              </a:extLst>
            </p:cNvPr>
            <p:cNvSpPr/>
            <p:nvPr/>
          </p:nvSpPr>
          <p:spPr>
            <a:xfrm>
              <a:off x="4707518" y="4676385"/>
              <a:ext cx="1564861" cy="1564861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Algorithm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7ABEFB1-7BAD-CA47-BC58-30D87F993816}"/>
                </a:ext>
              </a:extLst>
            </p:cNvPr>
            <p:cNvGrpSpPr/>
            <p:nvPr/>
          </p:nvGrpSpPr>
          <p:grpSpPr>
            <a:xfrm>
              <a:off x="3970887" y="5373525"/>
              <a:ext cx="765254" cy="253317"/>
              <a:chOff x="5349461" y="1850682"/>
              <a:chExt cx="1210996" cy="573314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0E93CA2-7B9A-3D46-96A4-37E7D028F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1850682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73499AB-9994-5E47-A78E-59C86281A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2423996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79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7843E3-CB93-544F-B830-B73E90FE4079}"/>
              </a:ext>
            </a:extLst>
          </p:cNvPr>
          <p:cNvGrpSpPr/>
          <p:nvPr/>
        </p:nvGrpSpPr>
        <p:grpSpPr>
          <a:xfrm>
            <a:off x="6272379" y="203303"/>
            <a:ext cx="5218816" cy="6037943"/>
            <a:chOff x="6272379" y="203303"/>
            <a:chExt cx="521881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7004369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E6206DB-C579-814F-9903-6FEE5A009234}"/>
                </a:ext>
              </a:extLst>
            </p:cNvPr>
            <p:cNvCxnSpPr>
              <a:cxnSpLocks/>
              <a:stCxn id="186" idx="6"/>
            </p:cNvCxnSpPr>
            <p:nvPr/>
          </p:nvCxnSpPr>
          <p:spPr>
            <a:xfrm>
              <a:off x="6272379" y="5458816"/>
              <a:ext cx="73199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284D71-751E-D243-BB30-B338A66A3263}"/>
              </a:ext>
            </a:extLst>
          </p:cNvPr>
          <p:cNvGrpSpPr/>
          <p:nvPr/>
        </p:nvGrpSpPr>
        <p:grpSpPr>
          <a:xfrm>
            <a:off x="3970887" y="4676385"/>
            <a:ext cx="2301492" cy="1564861"/>
            <a:chOff x="3970887" y="4676385"/>
            <a:chExt cx="2301492" cy="1564861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92EC780-EFF0-A04C-9F96-DC3D0FEE8F76}"/>
                </a:ext>
              </a:extLst>
            </p:cNvPr>
            <p:cNvSpPr/>
            <p:nvPr/>
          </p:nvSpPr>
          <p:spPr>
            <a:xfrm>
              <a:off x="4707518" y="4676385"/>
              <a:ext cx="1564861" cy="1564861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Algorithm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65389B-FDD8-DE4D-8A19-1F9FBB22B06E}"/>
                </a:ext>
              </a:extLst>
            </p:cNvPr>
            <p:cNvGrpSpPr/>
            <p:nvPr/>
          </p:nvGrpSpPr>
          <p:grpSpPr>
            <a:xfrm>
              <a:off x="3970887" y="5373525"/>
              <a:ext cx="765254" cy="253317"/>
              <a:chOff x="5349461" y="1850682"/>
              <a:chExt cx="1210996" cy="57331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C797CBE-FE5E-5940-BE6F-6985DECCD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1850682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41660B0-BA5F-7746-99B5-666F02E57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2423996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ACF86F0-9CB6-074A-8E17-C00F1FB103CD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49F531-07C1-B849-92FA-2B596BC06604}"/>
              </a:ext>
            </a:extLst>
          </p:cNvPr>
          <p:cNvGrpSpPr/>
          <p:nvPr/>
        </p:nvGrpSpPr>
        <p:grpSpPr>
          <a:xfrm>
            <a:off x="8676950" y="1811241"/>
            <a:ext cx="1214061" cy="369332"/>
            <a:chOff x="8676950" y="1811241"/>
            <a:chExt cx="1214061" cy="369332"/>
          </a:xfrm>
        </p:grpSpPr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AE30C8C-F580-3D4E-A659-6155AEF29BB6}"/>
                </a:ext>
              </a:extLst>
            </p:cNvPr>
            <p:cNvSpPr txBox="1"/>
            <p:nvPr/>
          </p:nvSpPr>
          <p:spPr>
            <a:xfrm>
              <a:off x="9602149" y="181124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9482526E-A41F-3C48-BAE5-E3E14013CBAC}"/>
              </a:ext>
            </a:extLst>
          </p:cNvPr>
          <p:cNvCxnSpPr>
            <a:cxnSpLocks/>
            <a:stCxn id="90" idx="0"/>
            <a:endCxn id="130" idx="0"/>
          </p:cNvCxnSpPr>
          <p:nvPr/>
        </p:nvCxnSpPr>
        <p:spPr>
          <a:xfrm rot="16200000" flipV="1">
            <a:off x="9246926" y="596001"/>
            <a:ext cx="1712" cy="1711574"/>
          </a:xfrm>
          <a:prstGeom prst="bentConnector3">
            <a:avLst>
              <a:gd name="adj1" fmla="val 1345280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3F82F-0A52-6F48-B077-F18A85E5907B}"/>
              </a:ext>
            </a:extLst>
          </p:cNvPr>
          <p:cNvGrpSpPr/>
          <p:nvPr/>
        </p:nvGrpSpPr>
        <p:grpSpPr>
          <a:xfrm>
            <a:off x="7521258" y="1450932"/>
            <a:ext cx="2724337" cy="371044"/>
            <a:chOff x="7521258" y="1450932"/>
            <a:chExt cx="2724337" cy="371044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CF6DA4F-4065-E44A-A9D4-40A74D4733C7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369332"/>
              <a:chOff x="9470520" y="1375073"/>
              <a:chExt cx="643446" cy="3693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844A867-962C-734A-8554-2657E3121708}"/>
                  </a:ext>
                </a:extLst>
              </p:cNvPr>
              <p:cNvSpPr txBox="1"/>
              <p:nvPr/>
            </p:nvSpPr>
            <p:spPr>
              <a:xfrm>
                <a:off x="9470520" y="1375073"/>
                <a:ext cx="359394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id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90D31E0-2926-FB46-92A3-4ED919FD3BB7}"/>
                  </a:ext>
                </a:extLst>
              </p:cNvPr>
              <p:cNvSpPr txBox="1"/>
              <p:nvPr/>
            </p:nvSpPr>
            <p:spPr>
              <a:xfrm>
                <a:off x="9829914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D93A3F18-A1AA-9045-9EE6-66E20A0040DB}"/>
              </a:ext>
            </a:extLst>
          </p:cNvPr>
          <p:cNvCxnSpPr>
            <a:cxnSpLocks/>
            <a:stCxn id="66" idx="0"/>
            <a:endCxn id="56" idx="1"/>
          </p:cNvCxnSpPr>
          <p:nvPr/>
        </p:nvCxnSpPr>
        <p:spPr>
          <a:xfrm rot="5400000" flipH="1" flipV="1">
            <a:off x="1424496" y="138199"/>
            <a:ext cx="646413" cy="15953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56B1E574-2F57-CB4A-8E04-C6D77932664B}"/>
              </a:ext>
            </a:extLst>
          </p:cNvPr>
          <p:cNvCxnSpPr>
            <a:cxnSpLocks/>
            <a:stCxn id="65" idx="2"/>
            <a:endCxn id="57" idx="2"/>
          </p:cNvCxnSpPr>
          <p:nvPr/>
        </p:nvCxnSpPr>
        <p:spPr>
          <a:xfrm rot="5400000" flipH="1" flipV="1">
            <a:off x="1890234" y="154380"/>
            <a:ext cx="837213" cy="2110817"/>
          </a:xfrm>
          <a:prstGeom prst="bentConnector3">
            <a:avLst>
              <a:gd name="adj1" fmla="val -273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E5837D66-7DE0-B04C-9DD0-F2527A8CCCDE}"/>
              </a:ext>
            </a:extLst>
          </p:cNvPr>
          <p:cNvCxnSpPr>
            <a:cxnSpLocks/>
            <a:stCxn id="83" idx="0"/>
            <a:endCxn id="56" idx="0"/>
          </p:cNvCxnSpPr>
          <p:nvPr/>
        </p:nvCxnSpPr>
        <p:spPr>
          <a:xfrm rot="16200000" flipV="1">
            <a:off x="3377298" y="-214472"/>
            <a:ext cx="824944" cy="2122126"/>
          </a:xfrm>
          <a:prstGeom prst="bentConnector3">
            <a:avLst>
              <a:gd name="adj1" fmla="val 13474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Elbow Connector 192">
            <a:extLst>
              <a:ext uri="{FF2B5EF4-FFF2-40B4-BE49-F238E27FC236}">
                <a16:creationId xmlns:a16="http://schemas.microsoft.com/office/drawing/2014/main" id="{5D0ACA66-BB2B-DD46-BF03-A7B090EC459E}"/>
              </a:ext>
            </a:extLst>
          </p:cNvPr>
          <p:cNvCxnSpPr>
            <a:cxnSpLocks/>
            <a:stCxn id="57" idx="3"/>
            <a:endCxn id="91" idx="1"/>
          </p:cNvCxnSpPr>
          <p:nvPr/>
        </p:nvCxnSpPr>
        <p:spPr>
          <a:xfrm>
            <a:off x="3816447" y="612651"/>
            <a:ext cx="537067" cy="11985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0CCC0E-F668-CC4E-A3D1-C78B187E5152}"/>
              </a:ext>
            </a:extLst>
          </p:cNvPr>
          <p:cNvGrpSpPr/>
          <p:nvPr/>
        </p:nvGrpSpPr>
        <p:grpSpPr>
          <a:xfrm>
            <a:off x="62475" y="1259063"/>
            <a:ext cx="1981720" cy="369332"/>
            <a:chOff x="92045" y="1259063"/>
            <a:chExt cx="1981720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686E799-D6C4-0A40-9DDA-DD8B57DB429F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FCEFDC-B6CB-AB44-9290-5781076DDADE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6641070-2114-9041-A193-89100320ADBD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4DE90F-A1D3-BC48-A807-99FFA6C1FF25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2BB29A-902C-2841-952C-1D119C0D3C88}"/>
              </a:ext>
            </a:extLst>
          </p:cNvPr>
          <p:cNvGrpSpPr/>
          <p:nvPr/>
        </p:nvGrpSpPr>
        <p:grpSpPr>
          <a:xfrm>
            <a:off x="4332581" y="1259063"/>
            <a:ext cx="677110" cy="369332"/>
            <a:chOff x="9470520" y="1375073"/>
            <a:chExt cx="677110" cy="36933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498FE0B-5091-884B-926E-7C7DE1EE860B}"/>
                </a:ext>
              </a:extLst>
            </p:cNvPr>
            <p:cNvSpPr txBox="1"/>
            <p:nvPr/>
          </p:nvSpPr>
          <p:spPr>
            <a:xfrm>
              <a:off x="9470520" y="1375073"/>
              <a:ext cx="35939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5B151C9-DAF9-DB4F-910B-FF3EE536047C}"/>
                </a:ext>
              </a:extLst>
            </p:cNvPr>
            <p:cNvSpPr txBox="1"/>
            <p:nvPr/>
          </p:nvSpPr>
          <p:spPr>
            <a:xfrm>
              <a:off x="9829914" y="1375073"/>
              <a:ext cx="31771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B07A0196-C9F7-1A4E-A8CC-3ED0DA13C19B}"/>
              </a:ext>
            </a:extLst>
          </p:cNvPr>
          <p:cNvSpPr txBox="1"/>
          <p:nvPr/>
        </p:nvSpPr>
        <p:spPr>
          <a:xfrm>
            <a:off x="4353514" y="1626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E50766-877E-0C4D-B384-CDEB82A645FF}"/>
              </a:ext>
            </a:extLst>
          </p:cNvPr>
          <p:cNvGrpSpPr/>
          <p:nvPr/>
        </p:nvGrpSpPr>
        <p:grpSpPr>
          <a:xfrm>
            <a:off x="2545360" y="434119"/>
            <a:ext cx="1271087" cy="1071189"/>
            <a:chOff x="2598057" y="376063"/>
            <a:chExt cx="1271087" cy="107118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BCFA54-ACE6-074E-826E-CBE4008FD9B9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4D0258A-D8A4-F240-8D83-95FE384866D5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EE32778-2A96-7C43-863C-A77A5A0F0286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980BEA8-236A-AA4C-A08B-666C4055C9BC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F9BA1B-26FA-6E49-9171-F4664CB82B78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9C7ABD0-D689-6749-B112-92A851C6ABC7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B896E-32CF-D142-97F1-258F29833D79}"/>
              </a:ext>
            </a:extLst>
          </p:cNvPr>
          <p:cNvGrpSpPr/>
          <p:nvPr/>
        </p:nvGrpSpPr>
        <p:grpSpPr>
          <a:xfrm>
            <a:off x="4114323" y="3061189"/>
            <a:ext cx="923504" cy="369332"/>
            <a:chOff x="4114323" y="3061189"/>
            <a:chExt cx="923504" cy="369332"/>
          </a:xfrm>
        </p:grpSpPr>
        <p:sp>
          <p:nvSpPr>
            <p:cNvPr id="67" name="Right Arrow 66">
              <a:extLst>
                <a:ext uri="{FF2B5EF4-FFF2-40B4-BE49-F238E27FC236}">
                  <a16:creationId xmlns:a16="http://schemas.microsoft.com/office/drawing/2014/main" id="{834F8B5A-83CF-7146-95CE-7A34F7E506C2}"/>
                </a:ext>
              </a:extLst>
            </p:cNvPr>
            <p:cNvSpPr/>
            <p:nvPr/>
          </p:nvSpPr>
          <p:spPr>
            <a:xfrm>
              <a:off x="4114323" y="3061189"/>
              <a:ext cx="588553" cy="35821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9296C9B-4500-9844-ACA0-D180E2FE3A9E}"/>
                </a:ext>
              </a:extLst>
            </p:cNvPr>
            <p:cNvSpPr txBox="1"/>
            <p:nvPr/>
          </p:nvSpPr>
          <p:spPr>
            <a:xfrm>
              <a:off x="4736141" y="30611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12B59B6-7AAB-1547-8F64-F073863BC621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36D3D-6838-E243-B87A-C9EB4A891EF8}"/>
              </a:ext>
            </a:extLst>
          </p:cNvPr>
          <p:cNvSpPr txBox="1"/>
          <p:nvPr/>
        </p:nvSpPr>
        <p:spPr>
          <a:xfrm>
            <a:off x="950044" y="1995906"/>
            <a:ext cx="8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Distinct</a:t>
            </a:r>
          </a:p>
        </p:txBody>
      </p:sp>
    </p:spTree>
    <p:extLst>
      <p:ext uri="{BB962C8B-B14F-4D97-AF65-F5344CB8AC3E}">
        <p14:creationId xmlns:p14="http://schemas.microsoft.com/office/powerpoint/2010/main" val="12815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0" grpId="0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7843E3-CB93-544F-B830-B73E90FE4079}"/>
              </a:ext>
            </a:extLst>
          </p:cNvPr>
          <p:cNvGrpSpPr/>
          <p:nvPr/>
        </p:nvGrpSpPr>
        <p:grpSpPr>
          <a:xfrm>
            <a:off x="6272379" y="203303"/>
            <a:ext cx="5218816" cy="6037943"/>
            <a:chOff x="6272379" y="203303"/>
            <a:chExt cx="521881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7004369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E6206DB-C579-814F-9903-6FEE5A009234}"/>
                </a:ext>
              </a:extLst>
            </p:cNvPr>
            <p:cNvCxnSpPr>
              <a:cxnSpLocks/>
              <a:stCxn id="186" idx="6"/>
            </p:cNvCxnSpPr>
            <p:nvPr/>
          </p:nvCxnSpPr>
          <p:spPr>
            <a:xfrm>
              <a:off x="6272379" y="5458816"/>
              <a:ext cx="73199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284D71-751E-D243-BB30-B338A66A3263}"/>
              </a:ext>
            </a:extLst>
          </p:cNvPr>
          <p:cNvGrpSpPr/>
          <p:nvPr/>
        </p:nvGrpSpPr>
        <p:grpSpPr>
          <a:xfrm>
            <a:off x="3970887" y="4676385"/>
            <a:ext cx="2301492" cy="1564861"/>
            <a:chOff x="3970887" y="4676385"/>
            <a:chExt cx="2301492" cy="1564861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92EC780-EFF0-A04C-9F96-DC3D0FEE8F76}"/>
                </a:ext>
              </a:extLst>
            </p:cNvPr>
            <p:cNvSpPr/>
            <p:nvPr/>
          </p:nvSpPr>
          <p:spPr>
            <a:xfrm>
              <a:off x="4707518" y="4676385"/>
              <a:ext cx="1564861" cy="1564861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Algorithm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65389B-FDD8-DE4D-8A19-1F9FBB22B06E}"/>
                </a:ext>
              </a:extLst>
            </p:cNvPr>
            <p:cNvGrpSpPr/>
            <p:nvPr/>
          </p:nvGrpSpPr>
          <p:grpSpPr>
            <a:xfrm>
              <a:off x="3970887" y="5373525"/>
              <a:ext cx="765254" cy="253317"/>
              <a:chOff x="5349461" y="1850682"/>
              <a:chExt cx="1210996" cy="57331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C797CBE-FE5E-5940-BE6F-6985DECCD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1850682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41660B0-BA5F-7746-99B5-666F02E57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2423996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ACF86F0-9CB6-074A-8E17-C00F1FB103CD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49F531-07C1-B849-92FA-2B596BC06604}"/>
              </a:ext>
            </a:extLst>
          </p:cNvPr>
          <p:cNvGrpSpPr/>
          <p:nvPr/>
        </p:nvGrpSpPr>
        <p:grpSpPr>
          <a:xfrm>
            <a:off x="8676950" y="1811241"/>
            <a:ext cx="1214061" cy="369332"/>
            <a:chOff x="8676950" y="1811241"/>
            <a:chExt cx="1214061" cy="369332"/>
          </a:xfrm>
        </p:grpSpPr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AE30C8C-F580-3D4E-A659-6155AEF29BB6}"/>
                </a:ext>
              </a:extLst>
            </p:cNvPr>
            <p:cNvSpPr txBox="1"/>
            <p:nvPr/>
          </p:nvSpPr>
          <p:spPr>
            <a:xfrm>
              <a:off x="9602149" y="181124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9482526E-A41F-3C48-BAE5-E3E14013CBAC}"/>
              </a:ext>
            </a:extLst>
          </p:cNvPr>
          <p:cNvCxnSpPr>
            <a:cxnSpLocks/>
            <a:stCxn id="90" idx="0"/>
            <a:endCxn id="130" idx="0"/>
          </p:cNvCxnSpPr>
          <p:nvPr/>
        </p:nvCxnSpPr>
        <p:spPr>
          <a:xfrm rot="16200000" flipV="1">
            <a:off x="9246926" y="596001"/>
            <a:ext cx="1712" cy="1711574"/>
          </a:xfrm>
          <a:prstGeom prst="bentConnector3">
            <a:avLst>
              <a:gd name="adj1" fmla="val 1345280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3F82F-0A52-6F48-B077-F18A85E5907B}"/>
              </a:ext>
            </a:extLst>
          </p:cNvPr>
          <p:cNvGrpSpPr/>
          <p:nvPr/>
        </p:nvGrpSpPr>
        <p:grpSpPr>
          <a:xfrm>
            <a:off x="7521258" y="1450932"/>
            <a:ext cx="2724337" cy="371044"/>
            <a:chOff x="7521258" y="1450932"/>
            <a:chExt cx="2724337" cy="371044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CF6DA4F-4065-E44A-A9D4-40A74D4733C7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369332"/>
              <a:chOff x="9470520" y="1375073"/>
              <a:chExt cx="643446" cy="3693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844A867-962C-734A-8554-2657E3121708}"/>
                  </a:ext>
                </a:extLst>
              </p:cNvPr>
              <p:cNvSpPr txBox="1"/>
              <p:nvPr/>
            </p:nvSpPr>
            <p:spPr>
              <a:xfrm>
                <a:off x="9470520" y="1375073"/>
                <a:ext cx="359394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id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90D31E0-2926-FB46-92A3-4ED919FD3BB7}"/>
                  </a:ext>
                </a:extLst>
              </p:cNvPr>
              <p:cNvSpPr txBox="1"/>
              <p:nvPr/>
            </p:nvSpPr>
            <p:spPr>
              <a:xfrm>
                <a:off x="9829914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0CCC0E-F668-CC4E-A3D1-C78B187E5152}"/>
              </a:ext>
            </a:extLst>
          </p:cNvPr>
          <p:cNvGrpSpPr/>
          <p:nvPr/>
        </p:nvGrpSpPr>
        <p:grpSpPr>
          <a:xfrm>
            <a:off x="62475" y="1259063"/>
            <a:ext cx="1981720" cy="369332"/>
            <a:chOff x="92045" y="1259063"/>
            <a:chExt cx="1981720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686E799-D6C4-0A40-9DDA-DD8B57DB429F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FCEFDC-B6CB-AB44-9290-5781076DDADE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6641070-2114-9041-A193-89100320ADBD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4DE90F-A1D3-BC48-A807-99FFA6C1FF25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9D8994-7803-9641-B48F-37F79304BDF9}"/>
              </a:ext>
            </a:extLst>
          </p:cNvPr>
          <p:cNvGrpSpPr/>
          <p:nvPr/>
        </p:nvGrpSpPr>
        <p:grpSpPr>
          <a:xfrm>
            <a:off x="4330033" y="2038523"/>
            <a:ext cx="661080" cy="369332"/>
            <a:chOff x="9470520" y="1375073"/>
            <a:chExt cx="661080" cy="3693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C019E75-7A92-FA40-B201-1A68D64EF03A}"/>
                </a:ext>
              </a:extLst>
            </p:cNvPr>
            <p:cNvSpPr txBox="1"/>
            <p:nvPr/>
          </p:nvSpPr>
          <p:spPr>
            <a:xfrm>
              <a:off x="9470520" y="1375073"/>
              <a:ext cx="35939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4C9CD2F-2EB4-7044-A807-FFF9DC488C49}"/>
                </a:ext>
              </a:extLst>
            </p:cNvPr>
            <p:cNvSpPr txBox="1"/>
            <p:nvPr/>
          </p:nvSpPr>
          <p:spPr>
            <a:xfrm>
              <a:off x="9829914" y="1375073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12B59B6-7AAB-1547-8F64-F073863BC621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</p:spTree>
    <p:extLst>
      <p:ext uri="{BB962C8B-B14F-4D97-AF65-F5344CB8AC3E}">
        <p14:creationId xmlns:p14="http://schemas.microsoft.com/office/powerpoint/2010/main" val="35017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7843E3-CB93-544F-B830-B73E90FE4079}"/>
              </a:ext>
            </a:extLst>
          </p:cNvPr>
          <p:cNvGrpSpPr/>
          <p:nvPr/>
        </p:nvGrpSpPr>
        <p:grpSpPr>
          <a:xfrm>
            <a:off x="6272379" y="203303"/>
            <a:ext cx="5218816" cy="6037943"/>
            <a:chOff x="6272379" y="203303"/>
            <a:chExt cx="521881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7004369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E6206DB-C579-814F-9903-6FEE5A009234}"/>
                </a:ext>
              </a:extLst>
            </p:cNvPr>
            <p:cNvCxnSpPr>
              <a:cxnSpLocks/>
              <a:stCxn id="186" idx="6"/>
            </p:cNvCxnSpPr>
            <p:nvPr/>
          </p:nvCxnSpPr>
          <p:spPr>
            <a:xfrm>
              <a:off x="6272379" y="5458816"/>
              <a:ext cx="73199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284D71-751E-D243-BB30-B338A66A3263}"/>
              </a:ext>
            </a:extLst>
          </p:cNvPr>
          <p:cNvGrpSpPr/>
          <p:nvPr/>
        </p:nvGrpSpPr>
        <p:grpSpPr>
          <a:xfrm>
            <a:off x="3970887" y="4676385"/>
            <a:ext cx="2301492" cy="1564861"/>
            <a:chOff x="3970887" y="4676385"/>
            <a:chExt cx="2301492" cy="1564861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92EC780-EFF0-A04C-9F96-DC3D0FEE8F76}"/>
                </a:ext>
              </a:extLst>
            </p:cNvPr>
            <p:cNvSpPr/>
            <p:nvPr/>
          </p:nvSpPr>
          <p:spPr>
            <a:xfrm>
              <a:off x="4707518" y="4676385"/>
              <a:ext cx="1564861" cy="1564861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Algorithm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65389B-FDD8-DE4D-8A19-1F9FBB22B06E}"/>
                </a:ext>
              </a:extLst>
            </p:cNvPr>
            <p:cNvGrpSpPr/>
            <p:nvPr/>
          </p:nvGrpSpPr>
          <p:grpSpPr>
            <a:xfrm>
              <a:off x="3970887" y="5373525"/>
              <a:ext cx="765254" cy="253317"/>
              <a:chOff x="5349461" y="1850682"/>
              <a:chExt cx="1210996" cy="57331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C797CBE-FE5E-5940-BE6F-6985DECCD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1850682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41660B0-BA5F-7746-99B5-666F02E57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461" y="2423996"/>
                <a:ext cx="12109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ACF86F0-9CB6-074A-8E17-C00F1FB103CD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49F531-07C1-B849-92FA-2B596BC06604}"/>
              </a:ext>
            </a:extLst>
          </p:cNvPr>
          <p:cNvGrpSpPr/>
          <p:nvPr/>
        </p:nvGrpSpPr>
        <p:grpSpPr>
          <a:xfrm>
            <a:off x="8676950" y="1811241"/>
            <a:ext cx="1214061" cy="369332"/>
            <a:chOff x="8676950" y="1811241"/>
            <a:chExt cx="1214061" cy="369332"/>
          </a:xfrm>
        </p:grpSpPr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AE30C8C-F580-3D4E-A659-6155AEF29BB6}"/>
                </a:ext>
              </a:extLst>
            </p:cNvPr>
            <p:cNvSpPr txBox="1"/>
            <p:nvPr/>
          </p:nvSpPr>
          <p:spPr>
            <a:xfrm>
              <a:off x="9602149" y="181124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9482526E-A41F-3C48-BAE5-E3E14013CBAC}"/>
              </a:ext>
            </a:extLst>
          </p:cNvPr>
          <p:cNvCxnSpPr>
            <a:cxnSpLocks/>
            <a:stCxn id="90" idx="0"/>
            <a:endCxn id="130" idx="0"/>
          </p:cNvCxnSpPr>
          <p:nvPr/>
        </p:nvCxnSpPr>
        <p:spPr>
          <a:xfrm rot="16200000" flipV="1">
            <a:off x="9246926" y="596001"/>
            <a:ext cx="1712" cy="1711574"/>
          </a:xfrm>
          <a:prstGeom prst="bentConnector3">
            <a:avLst>
              <a:gd name="adj1" fmla="val 1345280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3F82F-0A52-6F48-B077-F18A85E5907B}"/>
              </a:ext>
            </a:extLst>
          </p:cNvPr>
          <p:cNvGrpSpPr/>
          <p:nvPr/>
        </p:nvGrpSpPr>
        <p:grpSpPr>
          <a:xfrm>
            <a:off x="7521258" y="1450932"/>
            <a:ext cx="2724337" cy="371044"/>
            <a:chOff x="7521258" y="1450932"/>
            <a:chExt cx="2724337" cy="371044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CF6DA4F-4065-E44A-A9D4-40A74D4733C7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369332"/>
              <a:chOff x="9470520" y="1375073"/>
              <a:chExt cx="643446" cy="3693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844A867-962C-734A-8554-2657E3121708}"/>
                  </a:ext>
                </a:extLst>
              </p:cNvPr>
              <p:cNvSpPr txBox="1"/>
              <p:nvPr/>
            </p:nvSpPr>
            <p:spPr>
              <a:xfrm>
                <a:off x="9470520" y="1375073"/>
                <a:ext cx="359394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id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90D31E0-2926-FB46-92A3-4ED919FD3BB7}"/>
                  </a:ext>
                </a:extLst>
              </p:cNvPr>
              <p:cNvSpPr txBox="1"/>
              <p:nvPr/>
            </p:nvSpPr>
            <p:spPr>
              <a:xfrm>
                <a:off x="9829914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0CCC0E-F668-CC4E-A3D1-C78B187E5152}"/>
              </a:ext>
            </a:extLst>
          </p:cNvPr>
          <p:cNvGrpSpPr/>
          <p:nvPr/>
        </p:nvGrpSpPr>
        <p:grpSpPr>
          <a:xfrm>
            <a:off x="62475" y="1259063"/>
            <a:ext cx="1981720" cy="369332"/>
            <a:chOff x="92045" y="1259063"/>
            <a:chExt cx="1981720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686E799-D6C4-0A40-9DDA-DD8B57DB429F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FCEFDC-B6CB-AB44-9290-5781076DDADE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6641070-2114-9041-A193-89100320ADBD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4DE90F-A1D3-BC48-A807-99FFA6C1FF25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2C4798-E166-BF44-8A51-B9FBCB5D7B14}"/>
              </a:ext>
            </a:extLst>
          </p:cNvPr>
          <p:cNvGrpSpPr/>
          <p:nvPr/>
        </p:nvGrpSpPr>
        <p:grpSpPr>
          <a:xfrm>
            <a:off x="4330033" y="2413726"/>
            <a:ext cx="1012137" cy="369332"/>
            <a:chOff x="9470520" y="1375073"/>
            <a:chExt cx="1012137" cy="3693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C48B91-13F4-0F44-AF82-BB794B255DD8}"/>
                </a:ext>
              </a:extLst>
            </p:cNvPr>
            <p:cNvSpPr txBox="1"/>
            <p:nvPr/>
          </p:nvSpPr>
          <p:spPr>
            <a:xfrm>
              <a:off x="9470520" y="1375073"/>
              <a:ext cx="35939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439D690-228A-7842-86F8-38016F470A66}"/>
                </a:ext>
              </a:extLst>
            </p:cNvPr>
            <p:cNvSpPr txBox="1"/>
            <p:nvPr/>
          </p:nvSpPr>
          <p:spPr>
            <a:xfrm>
              <a:off x="9829914" y="1375073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12B59B6-7AAB-1547-8F64-F073863BC621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</p:spTree>
    <p:extLst>
      <p:ext uri="{BB962C8B-B14F-4D97-AF65-F5344CB8AC3E}">
        <p14:creationId xmlns:p14="http://schemas.microsoft.com/office/powerpoint/2010/main" val="33502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B300CD50-9A60-4B47-BE72-D7CDC6FE0425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7F9E4CD-3BCD-1743-B5B0-65911992EDBD}"/>
              </a:ext>
            </a:extLst>
          </p:cNvPr>
          <p:cNvSpPr/>
          <p:nvPr/>
        </p:nvSpPr>
        <p:spPr>
          <a:xfrm>
            <a:off x="7004369" y="203303"/>
            <a:ext cx="4486826" cy="603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Inferred store/retrieve pairs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19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862345-1279-CD41-A213-16B3F1C3918F}"/>
              </a:ext>
            </a:extLst>
          </p:cNvPr>
          <p:cNvGrpSpPr/>
          <p:nvPr/>
        </p:nvGrpSpPr>
        <p:grpSpPr>
          <a:xfrm>
            <a:off x="7518795" y="2730755"/>
            <a:ext cx="3089079" cy="712237"/>
            <a:chOff x="7518795" y="2730755"/>
            <a:chExt cx="3089079" cy="71223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0867E3F-1F31-AD4A-83F9-F68C65B24298}"/>
                </a:ext>
              </a:extLst>
            </p:cNvPr>
            <p:cNvGrpSpPr/>
            <p:nvPr/>
          </p:nvGrpSpPr>
          <p:grpSpPr>
            <a:xfrm>
              <a:off x="9602149" y="2730755"/>
              <a:ext cx="1005725" cy="712237"/>
              <a:chOff x="4638075" y="2633727"/>
              <a:chExt cx="1005725" cy="71223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405B83C-8728-9D4E-A043-0821A3C93A71}"/>
                  </a:ext>
                </a:extLst>
              </p:cNvPr>
              <p:cNvSpPr txBox="1"/>
              <p:nvPr/>
            </p:nvSpPr>
            <p:spPr>
              <a:xfrm>
                <a:off x="4638075" y="2976632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45436B5-2499-054C-B6EF-E10B2516A46C}"/>
                  </a:ext>
                </a:extLst>
              </p:cNvPr>
              <p:cNvGrpSpPr/>
              <p:nvPr/>
            </p:nvGrpSpPr>
            <p:grpSpPr>
              <a:xfrm>
                <a:off x="4638075" y="2633727"/>
                <a:ext cx="1005725" cy="369332"/>
                <a:chOff x="9470520" y="2633727"/>
                <a:chExt cx="1005725" cy="369332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A5834D5-D98F-5D43-BFDA-41E3D7E1E2D3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BB7CC48-EA0E-7A48-B5FE-661AD2EA4644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259998-295E-D641-8F6D-395AA3A0F760}"/>
                </a:ext>
              </a:extLst>
            </p:cNvPr>
            <p:cNvGrpSpPr/>
            <p:nvPr/>
          </p:nvGrpSpPr>
          <p:grpSpPr>
            <a:xfrm>
              <a:off x="7518795" y="2735707"/>
              <a:ext cx="1581537" cy="369332"/>
              <a:chOff x="1986629" y="1375073"/>
              <a:chExt cx="1581537" cy="369332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4C174AD-E7FD-774B-8661-AC0A941A7FBE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90ABBDA-16D8-7B4D-A84E-F2A96F60804E}"/>
                  </a:ext>
                </a:extLst>
              </p:cNvPr>
              <p:cNvSpPr txBox="1"/>
              <p:nvPr/>
            </p:nvSpPr>
            <p:spPr>
              <a:xfrm>
                <a:off x="1986629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79DBFBD-9191-5E49-80A6-43ADC4F40600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62A4CCD-AA2C-1F45-B736-CAE710196649}"/>
                  </a:ext>
                </a:extLst>
              </p:cNvPr>
              <p:cNvSpPr txBox="1"/>
              <p:nvPr/>
            </p:nvSpPr>
            <p:spPr>
              <a:xfrm>
                <a:off x="2712597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01" name="Elbow Connector 100">
              <a:extLst>
                <a:ext uri="{FF2B5EF4-FFF2-40B4-BE49-F238E27FC236}">
                  <a16:creationId xmlns:a16="http://schemas.microsoft.com/office/drawing/2014/main" id="{5900D195-93E2-B241-92A7-524DBA0B7833}"/>
                </a:ext>
              </a:extLst>
            </p:cNvPr>
            <p:cNvCxnSpPr>
              <a:cxnSpLocks/>
              <a:stCxn id="95" idx="0"/>
              <a:endCxn id="99" idx="0"/>
            </p:cNvCxnSpPr>
            <p:nvPr/>
          </p:nvCxnSpPr>
          <p:spPr>
            <a:xfrm rot="16200000" flipH="1" flipV="1">
              <a:off x="9569177" y="1841441"/>
              <a:ext cx="4952" cy="1783580"/>
            </a:xfrm>
            <a:prstGeom prst="bentConnector3">
              <a:avLst>
                <a:gd name="adj1" fmla="val -461631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C740AC3E-D336-A44F-893F-4891CC3D7404}"/>
                </a:ext>
              </a:extLst>
            </p:cNvPr>
            <p:cNvCxnSpPr>
              <a:cxnSpLocks/>
              <a:stCxn id="100" idx="2"/>
              <a:endCxn id="92" idx="1"/>
            </p:cNvCxnSpPr>
            <p:nvPr/>
          </p:nvCxnSpPr>
          <p:spPr>
            <a:xfrm rot="16200000" flipH="1">
              <a:off x="8917826" y="2574002"/>
              <a:ext cx="153287" cy="12153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EB2111-2070-2349-A2BC-2F1917894DF3}"/>
              </a:ext>
            </a:extLst>
          </p:cNvPr>
          <p:cNvGrpSpPr/>
          <p:nvPr/>
        </p:nvGrpSpPr>
        <p:grpSpPr>
          <a:xfrm>
            <a:off x="7521258" y="1450932"/>
            <a:ext cx="2724337" cy="729641"/>
            <a:chOff x="7521258" y="1450932"/>
            <a:chExt cx="2724337" cy="729641"/>
          </a:xfrm>
        </p:grpSpPr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9482526E-A41F-3C48-BAE5-E3E14013CBAC}"/>
                </a:ext>
              </a:extLst>
            </p:cNvPr>
            <p:cNvCxnSpPr>
              <a:cxnSpLocks/>
              <a:stCxn id="90" idx="0"/>
              <a:endCxn id="130" idx="0"/>
            </p:cNvCxnSpPr>
            <p:nvPr/>
          </p:nvCxnSpPr>
          <p:spPr>
            <a:xfrm rot="16200000" flipV="1">
              <a:off x="9246926" y="596001"/>
              <a:ext cx="1712" cy="1711574"/>
            </a:xfrm>
            <a:prstGeom prst="bentConnector3">
              <a:avLst>
                <a:gd name="adj1" fmla="val 1345280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71DAE58-8A6E-5044-8A93-AE3BEB344EC1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727929"/>
              <a:chOff x="4638075" y="1366742"/>
              <a:chExt cx="643446" cy="72792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CF6DA4F-4065-E44A-A9D4-40A74D4733C7}"/>
                  </a:ext>
                </a:extLst>
              </p:cNvPr>
              <p:cNvGrpSpPr/>
              <p:nvPr/>
            </p:nvGrpSpPr>
            <p:grpSpPr>
              <a:xfrm>
                <a:off x="4638075" y="1366742"/>
                <a:ext cx="643446" cy="369332"/>
                <a:chOff x="9470520" y="1375073"/>
                <a:chExt cx="643446" cy="369332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844A867-962C-734A-8554-2657E3121708}"/>
                    </a:ext>
                  </a:extLst>
                </p:cNvPr>
                <p:cNvSpPr txBox="1"/>
                <p:nvPr/>
              </p:nvSpPr>
              <p:spPr>
                <a:xfrm>
                  <a:off x="9470520" y="1375073"/>
                  <a:ext cx="359394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id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0D31E0-2926-FB46-92A3-4ED919FD3BB7}"/>
                    </a:ext>
                  </a:extLst>
                </p:cNvPr>
                <p:cNvSpPr txBox="1"/>
                <p:nvPr/>
              </p:nvSpPr>
              <p:spPr>
                <a:xfrm>
                  <a:off x="9829914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30C8C-F580-3D4E-A659-6155AEF29BB6}"/>
                  </a:ext>
                </a:extLst>
              </p:cNvPr>
              <p:cNvSpPr txBox="1"/>
              <p:nvPr/>
            </p:nvSpPr>
            <p:spPr>
              <a:xfrm>
                <a:off x="4638075" y="1725339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C92EC780-EFF0-A04C-9F96-DC3D0FEE8F76}"/>
              </a:ext>
            </a:extLst>
          </p:cNvPr>
          <p:cNvSpPr/>
          <p:nvPr/>
        </p:nvSpPr>
        <p:spPr>
          <a:xfrm>
            <a:off x="4707518" y="4676385"/>
            <a:ext cx="1564861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E6206DB-C579-814F-9903-6FEE5A009234}"/>
              </a:ext>
            </a:extLst>
          </p:cNvPr>
          <p:cNvCxnSpPr>
            <a:cxnSpLocks/>
            <a:stCxn id="186" idx="6"/>
          </p:cNvCxnSpPr>
          <p:nvPr/>
        </p:nvCxnSpPr>
        <p:spPr>
          <a:xfrm>
            <a:off x="6272379" y="5458816"/>
            <a:ext cx="73199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70C553DD-5B8A-2245-AE43-B3E816259DF5}"/>
              </a:ext>
            </a:extLst>
          </p:cNvPr>
          <p:cNvCxnSpPr>
            <a:cxnSpLocks/>
            <a:stCxn id="62" idx="2"/>
            <a:endCxn id="74" idx="1"/>
          </p:cNvCxnSpPr>
          <p:nvPr/>
        </p:nvCxnSpPr>
        <p:spPr>
          <a:xfrm rot="16200000" flipH="1">
            <a:off x="1474908" y="1406919"/>
            <a:ext cx="848976" cy="12919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AE7841E8-988D-D34F-BC0C-A45B8060E686}"/>
              </a:ext>
            </a:extLst>
          </p:cNvPr>
          <p:cNvCxnSpPr>
            <a:cxnSpLocks/>
            <a:stCxn id="63" idx="2"/>
            <a:endCxn id="76" idx="2"/>
          </p:cNvCxnSpPr>
          <p:nvPr/>
        </p:nvCxnSpPr>
        <p:spPr>
          <a:xfrm rot="16200000" flipH="1">
            <a:off x="1643393" y="935046"/>
            <a:ext cx="1027508" cy="2414206"/>
          </a:xfrm>
          <a:prstGeom prst="bentConnector3">
            <a:avLst>
              <a:gd name="adj1" fmla="val 12224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6C045EFD-961D-5D4A-93AB-346C3B28BCD9}"/>
              </a:ext>
            </a:extLst>
          </p:cNvPr>
          <p:cNvCxnSpPr>
            <a:cxnSpLocks/>
            <a:stCxn id="72" idx="0"/>
            <a:endCxn id="74" idx="0"/>
          </p:cNvCxnSpPr>
          <p:nvPr/>
        </p:nvCxnSpPr>
        <p:spPr>
          <a:xfrm rot="16200000" flipH="1" flipV="1">
            <a:off x="3747041" y="845594"/>
            <a:ext cx="434911" cy="2471580"/>
          </a:xfrm>
          <a:prstGeom prst="bentConnector3">
            <a:avLst>
              <a:gd name="adj1" fmla="val -5256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Elbow Connector 179">
            <a:extLst>
              <a:ext uri="{FF2B5EF4-FFF2-40B4-BE49-F238E27FC236}">
                <a16:creationId xmlns:a16="http://schemas.microsoft.com/office/drawing/2014/main" id="{125BD317-4223-3842-8DD2-9A0B3F8E0F31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3816447" y="2391500"/>
            <a:ext cx="632974" cy="858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35B506-9924-8E4F-85D8-8352E8A70B70}"/>
              </a:ext>
            </a:extLst>
          </p:cNvPr>
          <p:cNvGrpSpPr/>
          <p:nvPr/>
        </p:nvGrpSpPr>
        <p:grpSpPr>
          <a:xfrm>
            <a:off x="62475" y="1259063"/>
            <a:ext cx="1981720" cy="369332"/>
            <a:chOff x="92045" y="1259063"/>
            <a:chExt cx="1981720" cy="3693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AB4C213-82E3-FB48-BBA0-2BFB8C8C002B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839740-2882-DB44-8C16-E97D913E1E99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F2DC0B-ED26-A342-80FE-83385627BCC6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B63B956-B66B-CD49-B24B-C629683C6F24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BBF32D0-29BF-5341-8DE0-E7305FAB53CD}"/>
              </a:ext>
            </a:extLst>
          </p:cNvPr>
          <p:cNvGrpSpPr/>
          <p:nvPr/>
        </p:nvGrpSpPr>
        <p:grpSpPr>
          <a:xfrm>
            <a:off x="4332581" y="1863929"/>
            <a:ext cx="1018549" cy="369332"/>
            <a:chOff x="9470520" y="2633727"/>
            <a:chExt cx="1018549" cy="3693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262C8E-1BD0-054F-9E33-B4BE81634267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ED9870F-6509-0243-B7A0-2FCEE3831775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D3E5AE4-2A1A-AF45-9373-56FCE569E354}"/>
              </a:ext>
            </a:extLst>
          </p:cNvPr>
          <p:cNvSpPr txBox="1"/>
          <p:nvPr/>
        </p:nvSpPr>
        <p:spPr>
          <a:xfrm>
            <a:off x="4338284" y="22338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649F8E-3A99-074C-9E0A-E2BE8ABEE9DA}"/>
              </a:ext>
            </a:extLst>
          </p:cNvPr>
          <p:cNvGrpSpPr/>
          <p:nvPr/>
        </p:nvGrpSpPr>
        <p:grpSpPr>
          <a:xfrm>
            <a:off x="3970887" y="5373525"/>
            <a:ext cx="765254" cy="253317"/>
            <a:chOff x="5349461" y="1850682"/>
            <a:chExt cx="1210996" cy="57331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5EE7A4D-23B5-6C40-9F0F-5DB590F70553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21C0FF-9734-FF41-9AE6-981510DB9314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DCCDD1-6D0A-A948-B26A-F9698AE327A4}"/>
              </a:ext>
            </a:extLst>
          </p:cNvPr>
          <p:cNvGrpSpPr/>
          <p:nvPr/>
        </p:nvGrpSpPr>
        <p:grpSpPr>
          <a:xfrm>
            <a:off x="2545360" y="1941776"/>
            <a:ext cx="1271087" cy="1071189"/>
            <a:chOff x="2598057" y="376063"/>
            <a:chExt cx="1271087" cy="107118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EC8D16-B08F-E746-AF70-B1D24F4B9605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6CDC3D-3540-CB4D-92FE-1107AFB76217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00896A2-0DF9-7D4F-9659-3935656353BE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3943BC0-3C41-424E-8952-604796C99DB1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34F46D-FBE6-1B41-8464-5701A6A3C885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F7FF414-BBA7-B649-B2C8-0A9AA3786D5F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1F88FC6-D8F1-B147-B3E4-9F68EECD59DD}"/>
              </a:ext>
            </a:extLst>
          </p:cNvPr>
          <p:cNvGrpSpPr/>
          <p:nvPr/>
        </p:nvGrpSpPr>
        <p:grpSpPr>
          <a:xfrm>
            <a:off x="4114323" y="3061189"/>
            <a:ext cx="939534" cy="369332"/>
            <a:chOff x="4114323" y="3061189"/>
            <a:chExt cx="939534" cy="369332"/>
          </a:xfrm>
        </p:grpSpPr>
        <p:sp>
          <p:nvSpPr>
            <p:cNvPr id="116" name="Right Arrow 115">
              <a:extLst>
                <a:ext uri="{FF2B5EF4-FFF2-40B4-BE49-F238E27FC236}">
                  <a16:creationId xmlns:a16="http://schemas.microsoft.com/office/drawing/2014/main" id="{F57CA99B-A651-684A-ACB4-B8664DBC59ED}"/>
                </a:ext>
              </a:extLst>
            </p:cNvPr>
            <p:cNvSpPr/>
            <p:nvPr/>
          </p:nvSpPr>
          <p:spPr>
            <a:xfrm>
              <a:off x="4114323" y="3061189"/>
              <a:ext cx="588553" cy="35821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BBDEAC2-AB2F-A84D-9D6E-71E025B20FBE}"/>
                </a:ext>
              </a:extLst>
            </p:cNvPr>
            <p:cNvSpPr txBox="1"/>
            <p:nvPr/>
          </p:nvSpPr>
          <p:spPr>
            <a:xfrm>
              <a:off x="4736141" y="306118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ECBC799-28FC-7342-B524-4CB133E7297D}"/>
              </a:ext>
            </a:extLst>
          </p:cNvPr>
          <p:cNvGrpSpPr/>
          <p:nvPr/>
        </p:nvGrpSpPr>
        <p:grpSpPr>
          <a:xfrm>
            <a:off x="4337600" y="2541085"/>
            <a:ext cx="1034579" cy="369332"/>
            <a:chOff x="9470520" y="2633727"/>
            <a:chExt cx="1034579" cy="3693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8040F52-456F-694E-B07D-F95D58E68107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8BFEA99-B4DF-234A-8213-D0A6AB268D39}"/>
                </a:ext>
              </a:extLst>
            </p:cNvPr>
            <p:cNvSpPr txBox="1"/>
            <p:nvPr/>
          </p:nvSpPr>
          <p:spPr>
            <a:xfrm>
              <a:off x="10187383" y="2633727"/>
              <a:ext cx="31771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39DD5F-42E6-9143-985C-374C3731ADAB}"/>
              </a:ext>
            </a:extLst>
          </p:cNvPr>
          <p:cNvGrpSpPr/>
          <p:nvPr/>
        </p:nvGrpSpPr>
        <p:grpSpPr>
          <a:xfrm>
            <a:off x="4340245" y="2909139"/>
            <a:ext cx="1369606" cy="369332"/>
            <a:chOff x="9470520" y="2633727"/>
            <a:chExt cx="1369606" cy="36933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1F01553-63D6-9B4C-9C80-ED255401B09F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443502A-D0DB-1D4D-8244-95BD65A1F850}"/>
                </a:ext>
              </a:extLst>
            </p:cNvPr>
            <p:cNvSpPr txBox="1"/>
            <p:nvPr/>
          </p:nvSpPr>
          <p:spPr>
            <a:xfrm>
              <a:off x="10187383" y="2633727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43467CB-F810-4C4B-9965-6CD0EE50C17B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</p:spTree>
    <p:extLst>
      <p:ext uri="{BB962C8B-B14F-4D97-AF65-F5344CB8AC3E}">
        <p14:creationId xmlns:p14="http://schemas.microsoft.com/office/powerpoint/2010/main" val="39549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E77-D277-4548-9DBA-0A9BD6E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learning to program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D8A3E6-0FCE-AF43-BE5B-858308C8A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667" y="1690688"/>
            <a:ext cx="8994667" cy="43642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638A2-3B5C-7449-9BD8-9800BCDA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1DC8-7B2A-AD47-93A6-D168B905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D898D-7A76-294F-A4DF-3A8633FD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BE1043-176A-474A-8C62-A2105EE77CEA}"/>
              </a:ext>
            </a:extLst>
          </p:cNvPr>
          <p:cNvSpPr/>
          <p:nvPr/>
        </p:nvSpPr>
        <p:spPr>
          <a:xfrm>
            <a:off x="3131920" y="1992074"/>
            <a:ext cx="592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Average number of CS majors per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E68DC-C5DC-F243-B7E0-86F0A1755F93}"/>
              </a:ext>
            </a:extLst>
          </p:cNvPr>
          <p:cNvSpPr txBox="1"/>
          <p:nvPr/>
        </p:nvSpPr>
        <p:spPr>
          <a:xfrm>
            <a:off x="1331686" y="5897880"/>
            <a:ext cx="95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Computing Research Association, CS Undergraduate Enrollments Surge Since 2006, https://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cra.org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/data/generation-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661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B300CD50-9A60-4B47-BE72-D7CDC6FE0425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7F9E4CD-3BCD-1743-B5B0-65911992EDBD}"/>
              </a:ext>
            </a:extLst>
          </p:cNvPr>
          <p:cNvSpPr/>
          <p:nvPr/>
        </p:nvSpPr>
        <p:spPr>
          <a:xfrm>
            <a:off x="7004369" y="203303"/>
            <a:ext cx="4486826" cy="603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Inferred store/retrieve pairs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20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862345-1279-CD41-A213-16B3F1C3918F}"/>
              </a:ext>
            </a:extLst>
          </p:cNvPr>
          <p:cNvGrpSpPr/>
          <p:nvPr/>
        </p:nvGrpSpPr>
        <p:grpSpPr>
          <a:xfrm>
            <a:off x="7518795" y="2730755"/>
            <a:ext cx="3089079" cy="712237"/>
            <a:chOff x="7518795" y="2730755"/>
            <a:chExt cx="3089079" cy="71223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0867E3F-1F31-AD4A-83F9-F68C65B24298}"/>
                </a:ext>
              </a:extLst>
            </p:cNvPr>
            <p:cNvGrpSpPr/>
            <p:nvPr/>
          </p:nvGrpSpPr>
          <p:grpSpPr>
            <a:xfrm>
              <a:off x="9602149" y="2730755"/>
              <a:ext cx="1005725" cy="712237"/>
              <a:chOff x="4638075" y="2633727"/>
              <a:chExt cx="1005725" cy="71223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405B83C-8728-9D4E-A043-0821A3C93A71}"/>
                  </a:ext>
                </a:extLst>
              </p:cNvPr>
              <p:cNvSpPr txBox="1"/>
              <p:nvPr/>
            </p:nvSpPr>
            <p:spPr>
              <a:xfrm>
                <a:off x="4638075" y="2976632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45436B5-2499-054C-B6EF-E10B2516A46C}"/>
                  </a:ext>
                </a:extLst>
              </p:cNvPr>
              <p:cNvGrpSpPr/>
              <p:nvPr/>
            </p:nvGrpSpPr>
            <p:grpSpPr>
              <a:xfrm>
                <a:off x="4638075" y="2633727"/>
                <a:ext cx="1005725" cy="369332"/>
                <a:chOff x="9470520" y="2633727"/>
                <a:chExt cx="1005725" cy="369332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A5834D5-D98F-5D43-BFDA-41E3D7E1E2D3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BB7CC48-EA0E-7A48-B5FE-661AD2EA4644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259998-295E-D641-8F6D-395AA3A0F760}"/>
                </a:ext>
              </a:extLst>
            </p:cNvPr>
            <p:cNvGrpSpPr/>
            <p:nvPr/>
          </p:nvGrpSpPr>
          <p:grpSpPr>
            <a:xfrm>
              <a:off x="7518795" y="2735707"/>
              <a:ext cx="1581537" cy="369332"/>
              <a:chOff x="1986629" y="1375073"/>
              <a:chExt cx="1581537" cy="369332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4C174AD-E7FD-774B-8661-AC0A941A7FBE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90ABBDA-16D8-7B4D-A84E-F2A96F60804E}"/>
                  </a:ext>
                </a:extLst>
              </p:cNvPr>
              <p:cNvSpPr txBox="1"/>
              <p:nvPr/>
            </p:nvSpPr>
            <p:spPr>
              <a:xfrm>
                <a:off x="1986629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79DBFBD-9191-5E49-80A6-43ADC4F40600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62A4CCD-AA2C-1F45-B736-CAE710196649}"/>
                  </a:ext>
                </a:extLst>
              </p:cNvPr>
              <p:cNvSpPr txBox="1"/>
              <p:nvPr/>
            </p:nvSpPr>
            <p:spPr>
              <a:xfrm>
                <a:off x="2712597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01" name="Elbow Connector 100">
              <a:extLst>
                <a:ext uri="{FF2B5EF4-FFF2-40B4-BE49-F238E27FC236}">
                  <a16:creationId xmlns:a16="http://schemas.microsoft.com/office/drawing/2014/main" id="{5900D195-93E2-B241-92A7-524DBA0B7833}"/>
                </a:ext>
              </a:extLst>
            </p:cNvPr>
            <p:cNvCxnSpPr>
              <a:cxnSpLocks/>
              <a:stCxn id="95" idx="0"/>
              <a:endCxn id="99" idx="0"/>
            </p:cNvCxnSpPr>
            <p:nvPr/>
          </p:nvCxnSpPr>
          <p:spPr>
            <a:xfrm rot="16200000" flipH="1" flipV="1">
              <a:off x="9569177" y="1841441"/>
              <a:ext cx="4952" cy="1783580"/>
            </a:xfrm>
            <a:prstGeom prst="bentConnector3">
              <a:avLst>
                <a:gd name="adj1" fmla="val -461631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C740AC3E-D336-A44F-893F-4891CC3D7404}"/>
                </a:ext>
              </a:extLst>
            </p:cNvPr>
            <p:cNvCxnSpPr>
              <a:cxnSpLocks/>
              <a:stCxn id="100" idx="2"/>
              <a:endCxn id="92" idx="1"/>
            </p:cNvCxnSpPr>
            <p:nvPr/>
          </p:nvCxnSpPr>
          <p:spPr>
            <a:xfrm rot="16200000" flipH="1">
              <a:off x="8917826" y="2574002"/>
              <a:ext cx="153287" cy="12153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EB2111-2070-2349-A2BC-2F1917894DF3}"/>
              </a:ext>
            </a:extLst>
          </p:cNvPr>
          <p:cNvGrpSpPr/>
          <p:nvPr/>
        </p:nvGrpSpPr>
        <p:grpSpPr>
          <a:xfrm>
            <a:off x="7521258" y="1450932"/>
            <a:ext cx="2724337" cy="729641"/>
            <a:chOff x="7521258" y="1450932"/>
            <a:chExt cx="2724337" cy="729641"/>
          </a:xfrm>
        </p:grpSpPr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9482526E-A41F-3C48-BAE5-E3E14013CBAC}"/>
                </a:ext>
              </a:extLst>
            </p:cNvPr>
            <p:cNvCxnSpPr>
              <a:cxnSpLocks/>
              <a:stCxn id="90" idx="0"/>
              <a:endCxn id="130" idx="0"/>
            </p:cNvCxnSpPr>
            <p:nvPr/>
          </p:nvCxnSpPr>
          <p:spPr>
            <a:xfrm rot="16200000" flipV="1">
              <a:off x="9246926" y="596001"/>
              <a:ext cx="1712" cy="1711574"/>
            </a:xfrm>
            <a:prstGeom prst="bentConnector3">
              <a:avLst>
                <a:gd name="adj1" fmla="val 1345280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71DAE58-8A6E-5044-8A93-AE3BEB344EC1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727929"/>
              <a:chOff x="4638075" y="1366742"/>
              <a:chExt cx="643446" cy="72792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CF6DA4F-4065-E44A-A9D4-40A74D4733C7}"/>
                  </a:ext>
                </a:extLst>
              </p:cNvPr>
              <p:cNvGrpSpPr/>
              <p:nvPr/>
            </p:nvGrpSpPr>
            <p:grpSpPr>
              <a:xfrm>
                <a:off x="4638075" y="1366742"/>
                <a:ext cx="643446" cy="369332"/>
                <a:chOff x="9470520" y="1375073"/>
                <a:chExt cx="643446" cy="369332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844A867-962C-734A-8554-2657E3121708}"/>
                    </a:ext>
                  </a:extLst>
                </p:cNvPr>
                <p:cNvSpPr txBox="1"/>
                <p:nvPr/>
              </p:nvSpPr>
              <p:spPr>
                <a:xfrm>
                  <a:off x="9470520" y="1375073"/>
                  <a:ext cx="359394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id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0D31E0-2926-FB46-92A3-4ED919FD3BB7}"/>
                    </a:ext>
                  </a:extLst>
                </p:cNvPr>
                <p:cNvSpPr txBox="1"/>
                <p:nvPr/>
              </p:nvSpPr>
              <p:spPr>
                <a:xfrm>
                  <a:off x="9829914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30C8C-F580-3D4E-A659-6155AEF29BB6}"/>
                  </a:ext>
                </a:extLst>
              </p:cNvPr>
              <p:cNvSpPr txBox="1"/>
              <p:nvPr/>
            </p:nvSpPr>
            <p:spPr>
              <a:xfrm>
                <a:off x="4638075" y="1725339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C92EC780-EFF0-A04C-9F96-DC3D0FEE8F76}"/>
              </a:ext>
            </a:extLst>
          </p:cNvPr>
          <p:cNvSpPr/>
          <p:nvPr/>
        </p:nvSpPr>
        <p:spPr>
          <a:xfrm>
            <a:off x="4707518" y="4676385"/>
            <a:ext cx="1564861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E6206DB-C579-814F-9903-6FEE5A009234}"/>
              </a:ext>
            </a:extLst>
          </p:cNvPr>
          <p:cNvCxnSpPr>
            <a:cxnSpLocks/>
            <a:stCxn id="186" idx="6"/>
          </p:cNvCxnSpPr>
          <p:nvPr/>
        </p:nvCxnSpPr>
        <p:spPr>
          <a:xfrm>
            <a:off x="6272379" y="5458816"/>
            <a:ext cx="73199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35B506-9924-8E4F-85D8-8352E8A70B70}"/>
              </a:ext>
            </a:extLst>
          </p:cNvPr>
          <p:cNvGrpSpPr/>
          <p:nvPr/>
        </p:nvGrpSpPr>
        <p:grpSpPr>
          <a:xfrm>
            <a:off x="62475" y="1259063"/>
            <a:ext cx="1981720" cy="369332"/>
            <a:chOff x="92045" y="1259063"/>
            <a:chExt cx="1981720" cy="3693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AB4C213-82E3-FB48-BBA0-2BFB8C8C002B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839740-2882-DB44-8C16-E97D913E1E99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F2DC0B-ED26-A342-80FE-83385627BCC6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B63B956-B66B-CD49-B24B-C629683C6F24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649F8E-3A99-074C-9E0A-E2BE8ABEE9DA}"/>
              </a:ext>
            </a:extLst>
          </p:cNvPr>
          <p:cNvGrpSpPr/>
          <p:nvPr/>
        </p:nvGrpSpPr>
        <p:grpSpPr>
          <a:xfrm>
            <a:off x="3970887" y="5373525"/>
            <a:ext cx="765254" cy="253317"/>
            <a:chOff x="5349461" y="1850682"/>
            <a:chExt cx="1210996" cy="57331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5EE7A4D-23B5-6C40-9F0F-5DB590F70553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21C0FF-9734-FF41-9AE6-981510DB9314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A3E6778-75E3-4C44-89E6-2FF362F8FF88}"/>
              </a:ext>
            </a:extLst>
          </p:cNvPr>
          <p:cNvGrpSpPr/>
          <p:nvPr/>
        </p:nvGrpSpPr>
        <p:grpSpPr>
          <a:xfrm>
            <a:off x="4332589" y="2468795"/>
            <a:ext cx="1416337" cy="369332"/>
            <a:chOff x="9470520" y="3930334"/>
            <a:chExt cx="1416337" cy="36933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2E1E0C-32C4-8A4C-AAE7-71DCA6CE3C4F}"/>
                </a:ext>
              </a:extLst>
            </p:cNvPr>
            <p:cNvSpPr txBox="1"/>
            <p:nvPr/>
          </p:nvSpPr>
          <p:spPr>
            <a:xfrm>
              <a:off x="9470520" y="3930334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4AC40C-D20A-7E4F-8892-B4DB35B1A933}"/>
                </a:ext>
              </a:extLst>
            </p:cNvPr>
            <p:cNvSpPr txBox="1"/>
            <p:nvPr/>
          </p:nvSpPr>
          <p:spPr>
            <a:xfrm>
              <a:off x="10301197" y="3930334"/>
              <a:ext cx="31771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76911D8-AA09-2F4C-B661-D9576DBEA5B4}"/>
                </a:ext>
              </a:extLst>
            </p:cNvPr>
            <p:cNvSpPr txBox="1"/>
            <p:nvPr/>
          </p:nvSpPr>
          <p:spPr>
            <a:xfrm>
              <a:off x="10585171" y="3930334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5C2C769-5B11-8147-A42E-0EE26238ACFF}"/>
              </a:ext>
            </a:extLst>
          </p:cNvPr>
          <p:cNvGrpSpPr/>
          <p:nvPr/>
        </p:nvGrpSpPr>
        <p:grpSpPr>
          <a:xfrm>
            <a:off x="4332589" y="2835116"/>
            <a:ext cx="1767394" cy="369332"/>
            <a:chOff x="9470520" y="3930334"/>
            <a:chExt cx="1767394" cy="36933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79A58DD-7865-074B-B3A1-D32AD65D57CF}"/>
                </a:ext>
              </a:extLst>
            </p:cNvPr>
            <p:cNvSpPr txBox="1"/>
            <p:nvPr/>
          </p:nvSpPr>
          <p:spPr>
            <a:xfrm>
              <a:off x="9470520" y="3930334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93798D2-1C02-9645-9EB1-130DD29680CF}"/>
                </a:ext>
              </a:extLst>
            </p:cNvPr>
            <p:cNvSpPr txBox="1"/>
            <p:nvPr/>
          </p:nvSpPr>
          <p:spPr>
            <a:xfrm>
              <a:off x="10301197" y="3930334"/>
              <a:ext cx="31771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A5C1D4F-8187-5049-9377-BD84C135C4A1}"/>
                </a:ext>
              </a:extLst>
            </p:cNvPr>
            <p:cNvSpPr txBox="1"/>
            <p:nvPr/>
          </p:nvSpPr>
          <p:spPr>
            <a:xfrm>
              <a:off x="10585171" y="3930334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A850FE-D9DB-314A-93C5-2304561632E1}"/>
              </a:ext>
            </a:extLst>
          </p:cNvPr>
          <p:cNvGrpSpPr/>
          <p:nvPr/>
        </p:nvGrpSpPr>
        <p:grpSpPr>
          <a:xfrm>
            <a:off x="4332589" y="3201437"/>
            <a:ext cx="1432367" cy="369332"/>
            <a:chOff x="9470520" y="3930334"/>
            <a:chExt cx="1432367" cy="369332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3C3C32C-F04D-234E-9E75-D93AAB4A3E31}"/>
                </a:ext>
              </a:extLst>
            </p:cNvPr>
            <p:cNvSpPr txBox="1"/>
            <p:nvPr/>
          </p:nvSpPr>
          <p:spPr>
            <a:xfrm>
              <a:off x="9470520" y="3930334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0A31E35-EF87-7F47-9E5B-009C4DDC5FE7}"/>
                </a:ext>
              </a:extLst>
            </p:cNvPr>
            <p:cNvSpPr txBox="1"/>
            <p:nvPr/>
          </p:nvSpPr>
          <p:spPr>
            <a:xfrm>
              <a:off x="10301197" y="3930334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512B5CA-D70C-454A-95A6-805B24AFE1FC}"/>
                </a:ext>
              </a:extLst>
            </p:cNvPr>
            <p:cNvSpPr txBox="1"/>
            <p:nvPr/>
          </p:nvSpPr>
          <p:spPr>
            <a:xfrm>
              <a:off x="10585171" y="3930334"/>
              <a:ext cx="31771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02F4056-9179-7C48-92B4-1E2543ACD758}"/>
              </a:ext>
            </a:extLst>
          </p:cNvPr>
          <p:cNvGrpSpPr/>
          <p:nvPr/>
        </p:nvGrpSpPr>
        <p:grpSpPr>
          <a:xfrm>
            <a:off x="4332589" y="3567758"/>
            <a:ext cx="1767394" cy="369332"/>
            <a:chOff x="9470520" y="3930334"/>
            <a:chExt cx="1767394" cy="36933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A205562-49DC-CC4A-ACE1-266DF08046A1}"/>
                </a:ext>
              </a:extLst>
            </p:cNvPr>
            <p:cNvSpPr txBox="1"/>
            <p:nvPr/>
          </p:nvSpPr>
          <p:spPr>
            <a:xfrm>
              <a:off x="9470520" y="3930334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DA06A53-5CB5-AD47-B316-A368AE5B2D91}"/>
                </a:ext>
              </a:extLst>
            </p:cNvPr>
            <p:cNvSpPr txBox="1"/>
            <p:nvPr/>
          </p:nvSpPr>
          <p:spPr>
            <a:xfrm>
              <a:off x="10301197" y="3930334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1233767-C804-5248-91D6-A5913119BF50}"/>
                </a:ext>
              </a:extLst>
            </p:cNvPr>
            <p:cNvSpPr txBox="1"/>
            <p:nvPr/>
          </p:nvSpPr>
          <p:spPr>
            <a:xfrm>
              <a:off x="10585171" y="3930334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63A20A-256F-FC42-8F17-AC359F48F24B}"/>
              </a:ext>
            </a:extLst>
          </p:cNvPr>
          <p:cNvGrpSpPr/>
          <p:nvPr/>
        </p:nvGrpSpPr>
        <p:grpSpPr>
          <a:xfrm>
            <a:off x="4332589" y="4300398"/>
            <a:ext cx="1789560" cy="369332"/>
            <a:chOff x="4328606" y="4300398"/>
            <a:chExt cx="1789560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5E233DC-D0C5-2249-9206-478FDC59C2A0}"/>
                </a:ext>
              </a:extLst>
            </p:cNvPr>
            <p:cNvSpPr txBox="1"/>
            <p:nvPr/>
          </p:nvSpPr>
          <p:spPr>
            <a:xfrm>
              <a:off x="4328606" y="4300398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2C98BF0-8971-0C49-9378-5493E99833D7}"/>
                </a:ext>
              </a:extLst>
            </p:cNvPr>
            <p:cNvSpPr txBox="1"/>
            <p:nvPr/>
          </p:nvSpPr>
          <p:spPr>
            <a:xfrm>
              <a:off x="5816480" y="4300398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4532031-EE43-544E-BAD8-749E8B260245}"/>
                </a:ext>
              </a:extLst>
            </p:cNvPr>
            <p:cNvSpPr txBox="1"/>
            <p:nvPr/>
          </p:nvSpPr>
          <p:spPr>
            <a:xfrm>
              <a:off x="5167908" y="4300398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15595FF-2762-7745-AD52-3D4903F4E456}"/>
              </a:ext>
            </a:extLst>
          </p:cNvPr>
          <p:cNvGrpSpPr/>
          <p:nvPr/>
        </p:nvGrpSpPr>
        <p:grpSpPr>
          <a:xfrm>
            <a:off x="4332589" y="3934079"/>
            <a:ext cx="1805590" cy="369332"/>
            <a:chOff x="4328606" y="4300398"/>
            <a:chExt cx="1805590" cy="369332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E5F3F9F-F24F-854C-9DA5-891D8355885E}"/>
                </a:ext>
              </a:extLst>
            </p:cNvPr>
            <p:cNvSpPr txBox="1"/>
            <p:nvPr/>
          </p:nvSpPr>
          <p:spPr>
            <a:xfrm>
              <a:off x="4328606" y="4300398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E3031C6-93F6-FB40-A858-F14655F4D4C9}"/>
                </a:ext>
              </a:extLst>
            </p:cNvPr>
            <p:cNvSpPr txBox="1"/>
            <p:nvPr/>
          </p:nvSpPr>
          <p:spPr>
            <a:xfrm>
              <a:off x="5816480" y="4300398"/>
              <a:ext cx="31771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147DE1A-9D64-EE43-A263-4D021DA16F46}"/>
                </a:ext>
              </a:extLst>
            </p:cNvPr>
            <p:cNvSpPr txBox="1"/>
            <p:nvPr/>
          </p:nvSpPr>
          <p:spPr>
            <a:xfrm>
              <a:off x="5167908" y="4300398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530F4EE-8C0B-7E43-A62C-80BE7A29BF50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</p:spTree>
    <p:extLst>
      <p:ext uri="{BB962C8B-B14F-4D97-AF65-F5344CB8AC3E}">
        <p14:creationId xmlns:p14="http://schemas.microsoft.com/office/powerpoint/2010/main" val="24971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17CCCC7C-F935-544C-B7AF-EFADDE993F6A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7F9E4CD-3BCD-1743-B5B0-65911992EDBD}"/>
              </a:ext>
            </a:extLst>
          </p:cNvPr>
          <p:cNvSpPr/>
          <p:nvPr/>
        </p:nvSpPr>
        <p:spPr>
          <a:xfrm>
            <a:off x="7004369" y="203303"/>
            <a:ext cx="4486826" cy="603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Inferred store/retrieve pairs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21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989211-B187-5748-9697-BE1A24B14DBA}"/>
              </a:ext>
            </a:extLst>
          </p:cNvPr>
          <p:cNvGrpSpPr/>
          <p:nvPr/>
        </p:nvGrpSpPr>
        <p:grpSpPr>
          <a:xfrm>
            <a:off x="7518795" y="2730755"/>
            <a:ext cx="3089079" cy="712237"/>
            <a:chOff x="7518795" y="2730755"/>
            <a:chExt cx="3089079" cy="71223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0867E3F-1F31-AD4A-83F9-F68C65B24298}"/>
                </a:ext>
              </a:extLst>
            </p:cNvPr>
            <p:cNvGrpSpPr/>
            <p:nvPr/>
          </p:nvGrpSpPr>
          <p:grpSpPr>
            <a:xfrm>
              <a:off x="9602149" y="2730755"/>
              <a:ext cx="1005725" cy="712237"/>
              <a:chOff x="4638075" y="2633727"/>
              <a:chExt cx="1005725" cy="71223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405B83C-8728-9D4E-A043-0821A3C93A71}"/>
                  </a:ext>
                </a:extLst>
              </p:cNvPr>
              <p:cNvSpPr txBox="1"/>
              <p:nvPr/>
            </p:nvSpPr>
            <p:spPr>
              <a:xfrm>
                <a:off x="4638075" y="2976632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45436B5-2499-054C-B6EF-E10B2516A46C}"/>
                  </a:ext>
                </a:extLst>
              </p:cNvPr>
              <p:cNvGrpSpPr/>
              <p:nvPr/>
            </p:nvGrpSpPr>
            <p:grpSpPr>
              <a:xfrm>
                <a:off x="4638075" y="2633727"/>
                <a:ext cx="1005725" cy="369332"/>
                <a:chOff x="9470520" y="2633727"/>
                <a:chExt cx="1005725" cy="369332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A5834D5-D98F-5D43-BFDA-41E3D7E1E2D3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BB7CC48-EA0E-7A48-B5FE-661AD2EA4644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259998-295E-D641-8F6D-395AA3A0F760}"/>
                </a:ext>
              </a:extLst>
            </p:cNvPr>
            <p:cNvGrpSpPr/>
            <p:nvPr/>
          </p:nvGrpSpPr>
          <p:grpSpPr>
            <a:xfrm>
              <a:off x="7518795" y="2735707"/>
              <a:ext cx="1581537" cy="369332"/>
              <a:chOff x="1986629" y="1375073"/>
              <a:chExt cx="1581537" cy="369332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4C174AD-E7FD-774B-8661-AC0A941A7FBE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90ABBDA-16D8-7B4D-A84E-F2A96F60804E}"/>
                  </a:ext>
                </a:extLst>
              </p:cNvPr>
              <p:cNvSpPr txBox="1"/>
              <p:nvPr/>
            </p:nvSpPr>
            <p:spPr>
              <a:xfrm>
                <a:off x="1986629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79DBFBD-9191-5E49-80A6-43ADC4F40600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62A4CCD-AA2C-1F45-B736-CAE710196649}"/>
                  </a:ext>
                </a:extLst>
              </p:cNvPr>
              <p:cNvSpPr txBox="1"/>
              <p:nvPr/>
            </p:nvSpPr>
            <p:spPr>
              <a:xfrm>
                <a:off x="2712597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01" name="Elbow Connector 100">
              <a:extLst>
                <a:ext uri="{FF2B5EF4-FFF2-40B4-BE49-F238E27FC236}">
                  <a16:creationId xmlns:a16="http://schemas.microsoft.com/office/drawing/2014/main" id="{5900D195-93E2-B241-92A7-524DBA0B7833}"/>
                </a:ext>
              </a:extLst>
            </p:cNvPr>
            <p:cNvCxnSpPr>
              <a:cxnSpLocks/>
              <a:stCxn id="95" idx="0"/>
              <a:endCxn id="99" idx="0"/>
            </p:cNvCxnSpPr>
            <p:nvPr/>
          </p:nvCxnSpPr>
          <p:spPr>
            <a:xfrm rot="16200000" flipH="1" flipV="1">
              <a:off x="9569177" y="1841441"/>
              <a:ext cx="4952" cy="1783580"/>
            </a:xfrm>
            <a:prstGeom prst="bentConnector3">
              <a:avLst>
                <a:gd name="adj1" fmla="val -461631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C740AC3E-D336-A44F-893F-4891CC3D7404}"/>
                </a:ext>
              </a:extLst>
            </p:cNvPr>
            <p:cNvCxnSpPr>
              <a:cxnSpLocks/>
              <a:stCxn id="100" idx="2"/>
              <a:endCxn id="92" idx="1"/>
            </p:cNvCxnSpPr>
            <p:nvPr/>
          </p:nvCxnSpPr>
          <p:spPr>
            <a:xfrm rot="16200000" flipH="1">
              <a:off x="8917826" y="2574002"/>
              <a:ext cx="153287" cy="12153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B801A4-D9A5-BB41-BFE9-565B73534181}"/>
              </a:ext>
            </a:extLst>
          </p:cNvPr>
          <p:cNvGrpSpPr/>
          <p:nvPr/>
        </p:nvGrpSpPr>
        <p:grpSpPr>
          <a:xfrm>
            <a:off x="7609718" y="4019084"/>
            <a:ext cx="2998156" cy="757620"/>
            <a:chOff x="7609718" y="4019084"/>
            <a:chExt cx="2998156" cy="75762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4F67E48-91A5-E547-822F-1FEE57578186}"/>
                </a:ext>
              </a:extLst>
            </p:cNvPr>
            <p:cNvGrpSpPr/>
            <p:nvPr/>
          </p:nvGrpSpPr>
          <p:grpSpPr>
            <a:xfrm>
              <a:off x="7609718" y="4020482"/>
              <a:ext cx="1482214" cy="369332"/>
              <a:chOff x="1805104" y="1967908"/>
              <a:chExt cx="1482214" cy="369332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4D08CD0-9014-114A-BD88-03A5FE8A707A}"/>
                  </a:ext>
                </a:extLst>
              </p:cNvPr>
              <p:cNvSpPr txBox="1"/>
              <p:nvPr/>
            </p:nvSpPr>
            <p:spPr>
              <a:xfrm>
                <a:off x="1805104" y="1967908"/>
                <a:ext cx="909416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rename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070FE36-57B1-E84A-9B2B-ED81AC0E5FEF}"/>
                  </a:ext>
                </a:extLst>
              </p:cNvPr>
              <p:cNvSpPr txBox="1"/>
              <p:nvPr/>
            </p:nvSpPr>
            <p:spPr>
              <a:xfrm>
                <a:off x="3003266" y="1967908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6A1BFA2-00E0-2544-B2DD-148259C7AD19}"/>
                  </a:ext>
                </a:extLst>
              </p:cNvPr>
              <p:cNvSpPr txBox="1"/>
              <p:nvPr/>
            </p:nvSpPr>
            <p:spPr>
              <a:xfrm>
                <a:off x="2712597" y="1967908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7A45ED0-CD76-0C4F-AC19-8BD8630348BC}"/>
                </a:ext>
              </a:extLst>
            </p:cNvPr>
            <p:cNvGrpSpPr/>
            <p:nvPr/>
          </p:nvGrpSpPr>
          <p:grpSpPr>
            <a:xfrm>
              <a:off x="9602149" y="4019085"/>
              <a:ext cx="1005725" cy="757619"/>
              <a:chOff x="4638075" y="3892700"/>
              <a:chExt cx="1005725" cy="75761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B42A507-2AB8-FD4A-9514-C3AC67C6F2F3}"/>
                  </a:ext>
                </a:extLst>
              </p:cNvPr>
              <p:cNvSpPr txBox="1"/>
              <p:nvPr/>
            </p:nvSpPr>
            <p:spPr>
              <a:xfrm>
                <a:off x="4638075" y="4280987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0A0E781-C592-DB41-B43D-7DD62BA32FB6}"/>
                  </a:ext>
                </a:extLst>
              </p:cNvPr>
              <p:cNvGrpSpPr/>
              <p:nvPr/>
            </p:nvGrpSpPr>
            <p:grpSpPr>
              <a:xfrm>
                <a:off x="4638075" y="3892700"/>
                <a:ext cx="1005725" cy="369332"/>
                <a:chOff x="9470520" y="2633727"/>
                <a:chExt cx="1005725" cy="369332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672BAC5-689F-8C4E-B2DC-6DFBFA4CD69F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777417D-CB86-6944-8DA0-663219503023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98948BE7-3793-F945-B10A-23CB9FFD76D6}"/>
                </a:ext>
              </a:extLst>
            </p:cNvPr>
            <p:cNvCxnSpPr>
              <a:cxnSpLocks/>
              <a:stCxn id="123" idx="0"/>
              <a:endCxn id="118" idx="0"/>
            </p:cNvCxnSpPr>
            <p:nvPr/>
          </p:nvCxnSpPr>
          <p:spPr>
            <a:xfrm rot="16200000" flipH="1" flipV="1">
              <a:off x="9561844" y="3118882"/>
              <a:ext cx="1397" cy="1801801"/>
            </a:xfrm>
            <a:prstGeom prst="bentConnector3">
              <a:avLst>
                <a:gd name="adj1" fmla="val -1636363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CA28F297-276C-164F-927E-68A03B983A35}"/>
                </a:ext>
              </a:extLst>
            </p:cNvPr>
            <p:cNvCxnSpPr>
              <a:cxnSpLocks/>
              <a:stCxn id="117" idx="2"/>
              <a:endCxn id="120" idx="1"/>
            </p:cNvCxnSpPr>
            <p:nvPr/>
          </p:nvCxnSpPr>
          <p:spPr>
            <a:xfrm rot="16200000" flipH="1">
              <a:off x="9174915" y="4164804"/>
              <a:ext cx="202224" cy="6522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F91B04-B20C-FD4E-AAEE-03292F7CCE50}"/>
              </a:ext>
            </a:extLst>
          </p:cNvPr>
          <p:cNvGrpSpPr/>
          <p:nvPr/>
        </p:nvGrpSpPr>
        <p:grpSpPr>
          <a:xfrm>
            <a:off x="7521258" y="1450932"/>
            <a:ext cx="2724337" cy="729641"/>
            <a:chOff x="7521258" y="1450932"/>
            <a:chExt cx="2724337" cy="729641"/>
          </a:xfrm>
        </p:grpSpPr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9482526E-A41F-3C48-BAE5-E3E14013CBAC}"/>
                </a:ext>
              </a:extLst>
            </p:cNvPr>
            <p:cNvCxnSpPr>
              <a:cxnSpLocks/>
              <a:stCxn id="90" idx="0"/>
              <a:endCxn id="130" idx="0"/>
            </p:cNvCxnSpPr>
            <p:nvPr/>
          </p:nvCxnSpPr>
          <p:spPr>
            <a:xfrm rot="16200000" flipV="1">
              <a:off x="9246926" y="596001"/>
              <a:ext cx="1712" cy="1711574"/>
            </a:xfrm>
            <a:prstGeom prst="bentConnector3">
              <a:avLst>
                <a:gd name="adj1" fmla="val 1345280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71DAE58-8A6E-5044-8A93-AE3BEB344EC1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727929"/>
              <a:chOff x="4638075" y="1366742"/>
              <a:chExt cx="643446" cy="72792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CF6DA4F-4065-E44A-A9D4-40A74D4733C7}"/>
                  </a:ext>
                </a:extLst>
              </p:cNvPr>
              <p:cNvGrpSpPr/>
              <p:nvPr/>
            </p:nvGrpSpPr>
            <p:grpSpPr>
              <a:xfrm>
                <a:off x="4638075" y="1366742"/>
                <a:ext cx="643446" cy="369332"/>
                <a:chOff x="9470520" y="1375073"/>
                <a:chExt cx="643446" cy="369332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844A867-962C-734A-8554-2657E3121708}"/>
                    </a:ext>
                  </a:extLst>
                </p:cNvPr>
                <p:cNvSpPr txBox="1"/>
                <p:nvPr/>
              </p:nvSpPr>
              <p:spPr>
                <a:xfrm>
                  <a:off x="9470520" y="1375073"/>
                  <a:ext cx="359394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id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0D31E0-2926-FB46-92A3-4ED919FD3BB7}"/>
                    </a:ext>
                  </a:extLst>
                </p:cNvPr>
                <p:cNvSpPr txBox="1"/>
                <p:nvPr/>
              </p:nvSpPr>
              <p:spPr>
                <a:xfrm>
                  <a:off x="9829914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30C8C-F580-3D4E-A659-6155AEF29BB6}"/>
                  </a:ext>
                </a:extLst>
              </p:cNvPr>
              <p:cNvSpPr txBox="1"/>
              <p:nvPr/>
            </p:nvSpPr>
            <p:spPr>
              <a:xfrm>
                <a:off x="4638075" y="1725339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C92EC780-EFF0-A04C-9F96-DC3D0FEE8F76}"/>
              </a:ext>
            </a:extLst>
          </p:cNvPr>
          <p:cNvSpPr/>
          <p:nvPr/>
        </p:nvSpPr>
        <p:spPr>
          <a:xfrm>
            <a:off x="4707518" y="4676385"/>
            <a:ext cx="1564861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E6206DB-C579-814F-9903-6FEE5A009234}"/>
              </a:ext>
            </a:extLst>
          </p:cNvPr>
          <p:cNvCxnSpPr>
            <a:cxnSpLocks/>
            <a:stCxn id="186" idx="6"/>
          </p:cNvCxnSpPr>
          <p:nvPr/>
        </p:nvCxnSpPr>
        <p:spPr>
          <a:xfrm>
            <a:off x="6272379" y="5458816"/>
            <a:ext cx="73199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5ACF9311-CAE8-664D-8129-B5DDE456C740}"/>
              </a:ext>
            </a:extLst>
          </p:cNvPr>
          <p:cNvCxnSpPr>
            <a:cxnSpLocks/>
            <a:stCxn id="73" idx="2"/>
            <a:endCxn id="133" idx="1"/>
          </p:cNvCxnSpPr>
          <p:nvPr/>
        </p:nvCxnSpPr>
        <p:spPr>
          <a:xfrm rot="16200000" flipH="1">
            <a:off x="1365231" y="2447834"/>
            <a:ext cx="1394703" cy="9655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38F19516-F724-1D41-8D95-D25CD9B3C319}"/>
              </a:ext>
            </a:extLst>
          </p:cNvPr>
          <p:cNvCxnSpPr>
            <a:cxnSpLocks/>
            <a:stCxn id="71" idx="2"/>
            <a:endCxn id="138" idx="0"/>
          </p:cNvCxnSpPr>
          <p:nvPr/>
        </p:nvCxnSpPr>
        <p:spPr>
          <a:xfrm rot="16200000" flipH="1">
            <a:off x="2013283" y="2098466"/>
            <a:ext cx="1216172" cy="14857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3C46A461-EAFD-BF4C-B656-383B3A031AFA}"/>
              </a:ext>
            </a:extLst>
          </p:cNvPr>
          <p:cNvCxnSpPr>
            <a:cxnSpLocks/>
            <a:stCxn id="78" idx="2"/>
            <a:endCxn id="133" idx="2"/>
          </p:cNvCxnSpPr>
          <p:nvPr/>
        </p:nvCxnSpPr>
        <p:spPr>
          <a:xfrm rot="5400000">
            <a:off x="3177880" y="1784088"/>
            <a:ext cx="1573234" cy="2471580"/>
          </a:xfrm>
          <a:prstGeom prst="bentConnector3">
            <a:avLst>
              <a:gd name="adj1" fmla="val 1145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428C0230-3816-9B49-969C-EF1F262CAB83}"/>
              </a:ext>
            </a:extLst>
          </p:cNvPr>
          <p:cNvCxnSpPr>
            <a:cxnSpLocks/>
            <a:stCxn id="138" idx="3"/>
            <a:endCxn id="81" idx="1"/>
          </p:cNvCxnSpPr>
          <p:nvPr/>
        </p:nvCxnSpPr>
        <p:spPr>
          <a:xfrm flipV="1">
            <a:off x="3816447" y="2418550"/>
            <a:ext cx="521837" cy="12094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D7EC74-4DB4-6642-A884-C3BA407827EB}"/>
              </a:ext>
            </a:extLst>
          </p:cNvPr>
          <p:cNvGrpSpPr/>
          <p:nvPr/>
        </p:nvGrpSpPr>
        <p:grpSpPr>
          <a:xfrm>
            <a:off x="4332581" y="1863929"/>
            <a:ext cx="1018549" cy="369332"/>
            <a:chOff x="9470520" y="2633727"/>
            <a:chExt cx="1018549" cy="36933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B1DC0DA-8719-D349-9391-34913E2BE206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4E01BCF-996D-5845-B2D8-AB171F08FE47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FDC4A19-01BC-8E4A-8675-2F8992E13A6E}"/>
              </a:ext>
            </a:extLst>
          </p:cNvPr>
          <p:cNvSpPr txBox="1"/>
          <p:nvPr/>
        </p:nvSpPr>
        <p:spPr>
          <a:xfrm>
            <a:off x="4338284" y="22338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F041C8-C6F1-5D43-8419-EF4484EE54FC}"/>
              </a:ext>
            </a:extLst>
          </p:cNvPr>
          <p:cNvGrpSpPr/>
          <p:nvPr/>
        </p:nvGrpSpPr>
        <p:grpSpPr>
          <a:xfrm>
            <a:off x="521469" y="1863929"/>
            <a:ext cx="1515878" cy="369332"/>
            <a:chOff x="1805104" y="1967908"/>
            <a:chExt cx="1515878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5C9D06-DB2E-A14E-A3FF-99314DB6A646}"/>
                </a:ext>
              </a:extLst>
            </p:cNvPr>
            <p:cNvSpPr txBox="1"/>
            <p:nvPr/>
          </p:nvSpPr>
          <p:spPr>
            <a:xfrm>
              <a:off x="1805104" y="1967908"/>
              <a:ext cx="90941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rename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B29B2C-BD4E-1149-9740-E25AB7377D6C}"/>
                </a:ext>
              </a:extLst>
            </p:cNvPr>
            <p:cNvSpPr txBox="1"/>
            <p:nvPr/>
          </p:nvSpPr>
          <p:spPr>
            <a:xfrm>
              <a:off x="3003266" y="1967908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859A437-79DD-2045-A27A-EC1AA040EF72}"/>
                </a:ext>
              </a:extLst>
            </p:cNvPr>
            <p:cNvSpPr txBox="1"/>
            <p:nvPr/>
          </p:nvSpPr>
          <p:spPr>
            <a:xfrm>
              <a:off x="2712597" y="1967908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2F1018-A6D2-B846-81BA-4C19642D284B}"/>
              </a:ext>
            </a:extLst>
          </p:cNvPr>
          <p:cNvGrpSpPr/>
          <p:nvPr/>
        </p:nvGrpSpPr>
        <p:grpSpPr>
          <a:xfrm>
            <a:off x="3970887" y="5373525"/>
            <a:ext cx="765254" cy="253317"/>
            <a:chOff x="5349461" y="1850682"/>
            <a:chExt cx="1210996" cy="573314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F0C566D-58E6-384C-BB8C-6AF93BAF6A0A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DB0E951-0E2C-2A4E-ABD2-4108A61700F3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D6E6131-A982-7647-84B7-E7BA09DF3297}"/>
              </a:ext>
            </a:extLst>
          </p:cNvPr>
          <p:cNvGrpSpPr/>
          <p:nvPr/>
        </p:nvGrpSpPr>
        <p:grpSpPr>
          <a:xfrm>
            <a:off x="2545360" y="3449433"/>
            <a:ext cx="1271087" cy="1071189"/>
            <a:chOff x="2598057" y="376063"/>
            <a:chExt cx="1271087" cy="1071189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D87F0EA-0C2E-F845-AFDC-DA2301B84450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1D7EB41-E8D8-5145-A9A9-10E6D143AE39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C23D4E9-50D6-6440-BAF8-9AC4CDAD196B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C781EFB-7E9D-1F42-A055-D5D1CBDA667C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801ECA1-50A0-684E-9483-B4FA9FD2AAAE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D206E5A-978B-AD4D-B743-BBD5D1791751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922345-2A5D-4940-951B-C0901F4662E2}"/>
              </a:ext>
            </a:extLst>
          </p:cNvPr>
          <p:cNvGrpSpPr/>
          <p:nvPr/>
        </p:nvGrpSpPr>
        <p:grpSpPr>
          <a:xfrm>
            <a:off x="4114323" y="3061189"/>
            <a:ext cx="939534" cy="369332"/>
            <a:chOff x="4114323" y="3061189"/>
            <a:chExt cx="939534" cy="369332"/>
          </a:xfrm>
        </p:grpSpPr>
        <p:sp>
          <p:nvSpPr>
            <p:cNvPr id="140" name="Right Arrow 139">
              <a:extLst>
                <a:ext uri="{FF2B5EF4-FFF2-40B4-BE49-F238E27FC236}">
                  <a16:creationId xmlns:a16="http://schemas.microsoft.com/office/drawing/2014/main" id="{B473D93B-E63E-794B-A1B8-D13543E5E915}"/>
                </a:ext>
              </a:extLst>
            </p:cNvPr>
            <p:cNvSpPr/>
            <p:nvPr/>
          </p:nvSpPr>
          <p:spPr>
            <a:xfrm>
              <a:off x="4114323" y="3061189"/>
              <a:ext cx="588553" cy="35821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E0BEF51-EB63-B843-9398-DD458FEC0BB6}"/>
                </a:ext>
              </a:extLst>
            </p:cNvPr>
            <p:cNvSpPr txBox="1"/>
            <p:nvPr/>
          </p:nvSpPr>
          <p:spPr>
            <a:xfrm>
              <a:off x="4736141" y="306118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C26AC85-B720-CF45-83A4-A09C7E98490C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</p:spTree>
    <p:extLst>
      <p:ext uri="{BB962C8B-B14F-4D97-AF65-F5344CB8AC3E}">
        <p14:creationId xmlns:p14="http://schemas.microsoft.com/office/powerpoint/2010/main" val="1268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7CA7B2C8-872B-8342-84E1-4BC73C5295EA}"/>
              </a:ext>
            </a:extLst>
          </p:cNvPr>
          <p:cNvSpPr/>
          <p:nvPr/>
        </p:nvSpPr>
        <p:spPr>
          <a:xfrm>
            <a:off x="2403342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7F9E4CD-3BCD-1743-B5B0-65911992EDBD}"/>
              </a:ext>
            </a:extLst>
          </p:cNvPr>
          <p:cNvSpPr/>
          <p:nvPr/>
        </p:nvSpPr>
        <p:spPr>
          <a:xfrm>
            <a:off x="7004369" y="203303"/>
            <a:ext cx="4486826" cy="603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Inferred store/retrieve pairs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22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01DB46-55CF-D44A-96E3-C93B863F9CEE}"/>
              </a:ext>
            </a:extLst>
          </p:cNvPr>
          <p:cNvGrpSpPr/>
          <p:nvPr/>
        </p:nvGrpSpPr>
        <p:grpSpPr>
          <a:xfrm>
            <a:off x="491321" y="2468795"/>
            <a:ext cx="1552874" cy="369332"/>
            <a:chOff x="2337611" y="2648803"/>
            <a:chExt cx="1552874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29DBAB-5F3F-4242-B73D-3E4C81CF9976}"/>
                </a:ext>
              </a:extLst>
            </p:cNvPr>
            <p:cNvSpPr txBox="1"/>
            <p:nvPr/>
          </p:nvSpPr>
          <p:spPr>
            <a:xfrm>
              <a:off x="2337611" y="2648803"/>
              <a:ext cx="53893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add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0951E3-87F9-5D45-B998-B1BD0A6AF043}"/>
                </a:ext>
              </a:extLst>
            </p:cNvPr>
            <p:cNvSpPr txBox="1"/>
            <p:nvPr/>
          </p:nvSpPr>
          <p:spPr>
            <a:xfrm>
              <a:off x="3167210" y="2648803"/>
              <a:ext cx="723275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cs101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143885-93F9-FD46-90F6-ADACF061CA8C}"/>
                </a:ext>
              </a:extLst>
            </p:cNvPr>
            <p:cNvSpPr txBox="1"/>
            <p:nvPr/>
          </p:nvSpPr>
          <p:spPr>
            <a:xfrm>
              <a:off x="2876541" y="264880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6A8867-A004-DE4B-BECF-A0620C32B264}"/>
              </a:ext>
            </a:extLst>
          </p:cNvPr>
          <p:cNvGrpSpPr/>
          <p:nvPr/>
        </p:nvGrpSpPr>
        <p:grpSpPr>
          <a:xfrm>
            <a:off x="4332581" y="2468795"/>
            <a:ext cx="1767394" cy="369332"/>
            <a:chOff x="9470520" y="3930334"/>
            <a:chExt cx="1767394" cy="3693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3938821-219E-5743-9766-CA3004B907B1}"/>
                </a:ext>
              </a:extLst>
            </p:cNvPr>
            <p:cNvSpPr txBox="1"/>
            <p:nvPr/>
          </p:nvSpPr>
          <p:spPr>
            <a:xfrm>
              <a:off x="9470520" y="3930334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12158F-658D-EF48-AB21-BAD6D8F33A1F}"/>
                </a:ext>
              </a:extLst>
            </p:cNvPr>
            <p:cNvSpPr txBox="1"/>
            <p:nvPr/>
          </p:nvSpPr>
          <p:spPr>
            <a:xfrm>
              <a:off x="10301197" y="3930334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221D591-A87C-C445-A930-123A96624135}"/>
                </a:ext>
              </a:extLst>
            </p:cNvPr>
            <p:cNvSpPr txBox="1"/>
            <p:nvPr/>
          </p:nvSpPr>
          <p:spPr>
            <a:xfrm>
              <a:off x="10585171" y="3930334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9F9CCE-7971-B64D-80E4-DB26051F5C65}"/>
              </a:ext>
            </a:extLst>
          </p:cNvPr>
          <p:cNvGrpSpPr/>
          <p:nvPr/>
        </p:nvGrpSpPr>
        <p:grpSpPr>
          <a:xfrm>
            <a:off x="7518795" y="2730755"/>
            <a:ext cx="3089079" cy="712237"/>
            <a:chOff x="7518795" y="2730755"/>
            <a:chExt cx="3089079" cy="71223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0867E3F-1F31-AD4A-83F9-F68C65B24298}"/>
                </a:ext>
              </a:extLst>
            </p:cNvPr>
            <p:cNvGrpSpPr/>
            <p:nvPr/>
          </p:nvGrpSpPr>
          <p:grpSpPr>
            <a:xfrm>
              <a:off x="9602149" y="2730755"/>
              <a:ext cx="1005725" cy="712237"/>
              <a:chOff x="4638075" y="2633727"/>
              <a:chExt cx="1005725" cy="71223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405B83C-8728-9D4E-A043-0821A3C93A71}"/>
                  </a:ext>
                </a:extLst>
              </p:cNvPr>
              <p:cNvSpPr txBox="1"/>
              <p:nvPr/>
            </p:nvSpPr>
            <p:spPr>
              <a:xfrm>
                <a:off x="4638075" y="2976632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45436B5-2499-054C-B6EF-E10B2516A46C}"/>
                  </a:ext>
                </a:extLst>
              </p:cNvPr>
              <p:cNvGrpSpPr/>
              <p:nvPr/>
            </p:nvGrpSpPr>
            <p:grpSpPr>
              <a:xfrm>
                <a:off x="4638075" y="2633727"/>
                <a:ext cx="1005725" cy="369332"/>
                <a:chOff x="9470520" y="2633727"/>
                <a:chExt cx="1005725" cy="369332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A5834D5-D98F-5D43-BFDA-41E3D7E1E2D3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BB7CC48-EA0E-7A48-B5FE-661AD2EA4644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259998-295E-D641-8F6D-395AA3A0F760}"/>
                </a:ext>
              </a:extLst>
            </p:cNvPr>
            <p:cNvGrpSpPr/>
            <p:nvPr/>
          </p:nvGrpSpPr>
          <p:grpSpPr>
            <a:xfrm>
              <a:off x="7518795" y="2735707"/>
              <a:ext cx="1581537" cy="369332"/>
              <a:chOff x="1986629" y="1375073"/>
              <a:chExt cx="1581537" cy="369332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4C174AD-E7FD-774B-8661-AC0A941A7FBE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90ABBDA-16D8-7B4D-A84E-F2A96F60804E}"/>
                  </a:ext>
                </a:extLst>
              </p:cNvPr>
              <p:cNvSpPr txBox="1"/>
              <p:nvPr/>
            </p:nvSpPr>
            <p:spPr>
              <a:xfrm>
                <a:off x="1986629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79DBFBD-9191-5E49-80A6-43ADC4F40600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62A4CCD-AA2C-1F45-B736-CAE710196649}"/>
                  </a:ext>
                </a:extLst>
              </p:cNvPr>
              <p:cNvSpPr txBox="1"/>
              <p:nvPr/>
            </p:nvSpPr>
            <p:spPr>
              <a:xfrm>
                <a:off x="2712597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01" name="Elbow Connector 100">
              <a:extLst>
                <a:ext uri="{FF2B5EF4-FFF2-40B4-BE49-F238E27FC236}">
                  <a16:creationId xmlns:a16="http://schemas.microsoft.com/office/drawing/2014/main" id="{5900D195-93E2-B241-92A7-524DBA0B7833}"/>
                </a:ext>
              </a:extLst>
            </p:cNvPr>
            <p:cNvCxnSpPr>
              <a:cxnSpLocks/>
              <a:stCxn id="95" idx="0"/>
              <a:endCxn id="99" idx="0"/>
            </p:cNvCxnSpPr>
            <p:nvPr/>
          </p:nvCxnSpPr>
          <p:spPr>
            <a:xfrm rot="16200000" flipH="1" flipV="1">
              <a:off x="9569177" y="1841441"/>
              <a:ext cx="4952" cy="1783580"/>
            </a:xfrm>
            <a:prstGeom prst="bentConnector3">
              <a:avLst>
                <a:gd name="adj1" fmla="val -461631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C740AC3E-D336-A44F-893F-4891CC3D7404}"/>
                </a:ext>
              </a:extLst>
            </p:cNvPr>
            <p:cNvCxnSpPr>
              <a:cxnSpLocks/>
              <a:stCxn id="100" idx="2"/>
              <a:endCxn id="92" idx="1"/>
            </p:cNvCxnSpPr>
            <p:nvPr/>
          </p:nvCxnSpPr>
          <p:spPr>
            <a:xfrm rot="16200000" flipH="1">
              <a:off x="8917826" y="2574002"/>
              <a:ext cx="153287" cy="12153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D189DD-AF65-B84D-A635-A901458CD842}"/>
              </a:ext>
            </a:extLst>
          </p:cNvPr>
          <p:cNvGrpSpPr/>
          <p:nvPr/>
        </p:nvGrpSpPr>
        <p:grpSpPr>
          <a:xfrm>
            <a:off x="7979407" y="5298908"/>
            <a:ext cx="3087169" cy="748921"/>
            <a:chOff x="7979407" y="5298908"/>
            <a:chExt cx="3087169" cy="74892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2B02FEB-2D9C-3442-9040-198173DB36AA}"/>
                </a:ext>
              </a:extLst>
            </p:cNvPr>
            <p:cNvGrpSpPr/>
            <p:nvPr/>
          </p:nvGrpSpPr>
          <p:grpSpPr>
            <a:xfrm>
              <a:off x="7979407" y="5305258"/>
              <a:ext cx="1112049" cy="369332"/>
              <a:chOff x="2337611" y="2648803"/>
              <a:chExt cx="1112049" cy="369332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A8D2E21-7091-F64F-A222-A97689E377BF}"/>
                  </a:ext>
                </a:extLst>
              </p:cNvPr>
              <p:cNvSpPr txBox="1"/>
              <p:nvPr/>
            </p:nvSpPr>
            <p:spPr>
              <a:xfrm>
                <a:off x="2337611" y="2648803"/>
                <a:ext cx="53893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add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DEC789C-2EE6-7C4A-8F0E-67B879D24D84}"/>
                  </a:ext>
                </a:extLst>
              </p:cNvPr>
              <p:cNvSpPr txBox="1"/>
              <p:nvPr/>
            </p:nvSpPr>
            <p:spPr>
              <a:xfrm>
                <a:off x="3167210" y="2648803"/>
                <a:ext cx="282450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22C2856-53F7-C248-837E-D1FF8B5FCE64}"/>
                  </a:ext>
                </a:extLst>
              </p:cNvPr>
              <p:cNvSpPr txBox="1"/>
              <p:nvPr/>
            </p:nvSpPr>
            <p:spPr>
              <a:xfrm>
                <a:off x="2876541" y="264880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6D71ECA-8C06-F744-A8C3-A61298EDA76F}"/>
                </a:ext>
              </a:extLst>
            </p:cNvPr>
            <p:cNvGrpSpPr/>
            <p:nvPr/>
          </p:nvGrpSpPr>
          <p:grpSpPr>
            <a:xfrm>
              <a:off x="9602149" y="5305258"/>
              <a:ext cx="1464427" cy="742571"/>
              <a:chOff x="4638075" y="5255825"/>
              <a:chExt cx="1464427" cy="742571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B2F5837-9121-794C-B027-2FF84319F656}"/>
                  </a:ext>
                </a:extLst>
              </p:cNvPr>
              <p:cNvSpPr txBox="1"/>
              <p:nvPr/>
            </p:nvSpPr>
            <p:spPr>
              <a:xfrm>
                <a:off x="4638075" y="5629064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1E1CFC6-5730-6943-8352-D9FFBBF8FCB6}"/>
                  </a:ext>
                </a:extLst>
              </p:cNvPr>
              <p:cNvGrpSpPr/>
              <p:nvPr/>
            </p:nvGrpSpPr>
            <p:grpSpPr>
              <a:xfrm>
                <a:off x="4638075" y="5255825"/>
                <a:ext cx="1464427" cy="369332"/>
                <a:chOff x="9470520" y="3926598"/>
                <a:chExt cx="1464427" cy="369332"/>
              </a:xfrm>
            </p:grpSpPr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38B5C732-2E3D-B24E-95FA-552785F8C592}"/>
                    </a:ext>
                  </a:extLst>
                </p:cNvPr>
                <p:cNvSpPr txBox="1"/>
                <p:nvPr/>
              </p:nvSpPr>
              <p:spPr>
                <a:xfrm>
                  <a:off x="9470520" y="3926598"/>
                  <a:ext cx="830677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classes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E3D4E28-D045-A042-908F-6600A94A1634}"/>
                    </a:ext>
                  </a:extLst>
                </p:cNvPr>
                <p:cNvSpPr txBox="1"/>
                <p:nvPr/>
              </p:nvSpPr>
              <p:spPr>
                <a:xfrm>
                  <a:off x="10301197" y="392659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E098376-B8CC-5B45-83D6-B32EECF0DF9B}"/>
                    </a:ext>
                  </a:extLst>
                </p:cNvPr>
                <p:cNvSpPr txBox="1"/>
                <p:nvPr/>
              </p:nvSpPr>
              <p:spPr>
                <a:xfrm>
                  <a:off x="10585171" y="3926598"/>
                  <a:ext cx="349776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w</a:t>
                  </a:r>
                </a:p>
              </p:txBody>
            </p:sp>
          </p:grpSp>
        </p:grpSp>
        <p:cxnSp>
          <p:nvCxnSpPr>
            <p:cNvPr id="113" name="Elbow Connector 112">
              <a:extLst>
                <a:ext uri="{FF2B5EF4-FFF2-40B4-BE49-F238E27FC236}">
                  <a16:creationId xmlns:a16="http://schemas.microsoft.com/office/drawing/2014/main" id="{EEA73779-7112-E74E-A6FD-94D3239167B7}"/>
                </a:ext>
              </a:extLst>
            </p:cNvPr>
            <p:cNvCxnSpPr>
              <a:cxnSpLocks/>
              <a:stCxn id="111" idx="0"/>
              <a:endCxn id="106" idx="0"/>
            </p:cNvCxnSpPr>
            <p:nvPr/>
          </p:nvCxnSpPr>
          <p:spPr>
            <a:xfrm rot="16200000" flipV="1">
              <a:off x="9620013" y="4348013"/>
              <a:ext cx="12700" cy="1914489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Elbow Connector 113">
              <a:extLst>
                <a:ext uri="{FF2B5EF4-FFF2-40B4-BE49-F238E27FC236}">
                  <a16:creationId xmlns:a16="http://schemas.microsoft.com/office/drawing/2014/main" id="{3E32400A-C945-CC42-905B-E052652A1F0D}"/>
                </a:ext>
              </a:extLst>
            </p:cNvPr>
            <p:cNvCxnSpPr>
              <a:cxnSpLocks/>
              <a:stCxn id="105" idx="2"/>
              <a:endCxn id="108" idx="1"/>
            </p:cNvCxnSpPr>
            <p:nvPr/>
          </p:nvCxnSpPr>
          <p:spPr>
            <a:xfrm rot="16200000" flipH="1">
              <a:off x="9181904" y="5442917"/>
              <a:ext cx="188573" cy="65191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355BB9-DA29-164D-8818-0439BA366815}"/>
              </a:ext>
            </a:extLst>
          </p:cNvPr>
          <p:cNvGrpSpPr/>
          <p:nvPr/>
        </p:nvGrpSpPr>
        <p:grpSpPr>
          <a:xfrm>
            <a:off x="7609718" y="4019084"/>
            <a:ext cx="2998156" cy="757620"/>
            <a:chOff x="7609718" y="4019084"/>
            <a:chExt cx="2998156" cy="75762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4F67E48-91A5-E547-822F-1FEE57578186}"/>
                </a:ext>
              </a:extLst>
            </p:cNvPr>
            <p:cNvGrpSpPr/>
            <p:nvPr/>
          </p:nvGrpSpPr>
          <p:grpSpPr>
            <a:xfrm>
              <a:off x="7609718" y="4020482"/>
              <a:ext cx="1482214" cy="369332"/>
              <a:chOff x="1805104" y="1967908"/>
              <a:chExt cx="1482214" cy="369332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4D08CD0-9014-114A-BD88-03A5FE8A707A}"/>
                  </a:ext>
                </a:extLst>
              </p:cNvPr>
              <p:cNvSpPr txBox="1"/>
              <p:nvPr/>
            </p:nvSpPr>
            <p:spPr>
              <a:xfrm>
                <a:off x="1805104" y="1967908"/>
                <a:ext cx="909416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rename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070FE36-57B1-E84A-9B2B-ED81AC0E5FEF}"/>
                  </a:ext>
                </a:extLst>
              </p:cNvPr>
              <p:cNvSpPr txBox="1"/>
              <p:nvPr/>
            </p:nvSpPr>
            <p:spPr>
              <a:xfrm>
                <a:off x="3003266" y="1967908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6A1BFA2-00E0-2544-B2DD-148259C7AD19}"/>
                  </a:ext>
                </a:extLst>
              </p:cNvPr>
              <p:cNvSpPr txBox="1"/>
              <p:nvPr/>
            </p:nvSpPr>
            <p:spPr>
              <a:xfrm>
                <a:off x="2712597" y="1967908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7A45ED0-CD76-0C4F-AC19-8BD8630348BC}"/>
                </a:ext>
              </a:extLst>
            </p:cNvPr>
            <p:cNvGrpSpPr/>
            <p:nvPr/>
          </p:nvGrpSpPr>
          <p:grpSpPr>
            <a:xfrm>
              <a:off x="9602149" y="4019085"/>
              <a:ext cx="1005725" cy="757619"/>
              <a:chOff x="4638075" y="3892700"/>
              <a:chExt cx="1005725" cy="75761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B42A507-2AB8-FD4A-9514-C3AC67C6F2F3}"/>
                  </a:ext>
                </a:extLst>
              </p:cNvPr>
              <p:cNvSpPr txBox="1"/>
              <p:nvPr/>
            </p:nvSpPr>
            <p:spPr>
              <a:xfrm>
                <a:off x="4638075" y="4280987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0A0E781-C592-DB41-B43D-7DD62BA32FB6}"/>
                  </a:ext>
                </a:extLst>
              </p:cNvPr>
              <p:cNvGrpSpPr/>
              <p:nvPr/>
            </p:nvGrpSpPr>
            <p:grpSpPr>
              <a:xfrm>
                <a:off x="4638075" y="3892700"/>
                <a:ext cx="1005725" cy="369332"/>
                <a:chOff x="9470520" y="2633727"/>
                <a:chExt cx="1005725" cy="369332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672BAC5-689F-8C4E-B2DC-6DFBFA4CD69F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777417D-CB86-6944-8DA0-663219503023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98948BE7-3793-F945-B10A-23CB9FFD76D6}"/>
                </a:ext>
              </a:extLst>
            </p:cNvPr>
            <p:cNvCxnSpPr>
              <a:cxnSpLocks/>
              <a:stCxn id="123" idx="0"/>
              <a:endCxn id="118" idx="0"/>
            </p:cNvCxnSpPr>
            <p:nvPr/>
          </p:nvCxnSpPr>
          <p:spPr>
            <a:xfrm rot="16200000" flipH="1" flipV="1">
              <a:off x="9561844" y="3118882"/>
              <a:ext cx="1397" cy="1801801"/>
            </a:xfrm>
            <a:prstGeom prst="bentConnector3">
              <a:avLst>
                <a:gd name="adj1" fmla="val -1636363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CA28F297-276C-164F-927E-68A03B983A35}"/>
                </a:ext>
              </a:extLst>
            </p:cNvPr>
            <p:cNvCxnSpPr>
              <a:cxnSpLocks/>
              <a:stCxn id="117" idx="2"/>
              <a:endCxn id="120" idx="1"/>
            </p:cNvCxnSpPr>
            <p:nvPr/>
          </p:nvCxnSpPr>
          <p:spPr>
            <a:xfrm rot="16200000" flipH="1">
              <a:off x="9174915" y="4164804"/>
              <a:ext cx="202224" cy="6522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416A65-6602-CB4F-98AC-A8674EC8041B}"/>
              </a:ext>
            </a:extLst>
          </p:cNvPr>
          <p:cNvGrpSpPr/>
          <p:nvPr/>
        </p:nvGrpSpPr>
        <p:grpSpPr>
          <a:xfrm>
            <a:off x="7521258" y="1450932"/>
            <a:ext cx="2724337" cy="729641"/>
            <a:chOff x="7521258" y="1450932"/>
            <a:chExt cx="2724337" cy="729641"/>
          </a:xfrm>
        </p:grpSpPr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9482526E-A41F-3C48-BAE5-E3E14013CBAC}"/>
                </a:ext>
              </a:extLst>
            </p:cNvPr>
            <p:cNvCxnSpPr>
              <a:cxnSpLocks/>
              <a:stCxn id="90" idx="0"/>
              <a:endCxn id="130" idx="0"/>
            </p:cNvCxnSpPr>
            <p:nvPr/>
          </p:nvCxnSpPr>
          <p:spPr>
            <a:xfrm rot="16200000" flipV="1">
              <a:off x="9246926" y="596001"/>
              <a:ext cx="1712" cy="1711574"/>
            </a:xfrm>
            <a:prstGeom prst="bentConnector3">
              <a:avLst>
                <a:gd name="adj1" fmla="val 1345280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26869C60-8B4E-3940-B856-FF35971B32E3}"/>
                </a:ext>
              </a:extLst>
            </p:cNvPr>
            <p:cNvCxnSpPr>
              <a:cxnSpLocks/>
              <a:stCxn id="129" idx="2"/>
              <a:endCxn id="88" idx="1"/>
            </p:cNvCxnSpPr>
            <p:nvPr/>
          </p:nvCxnSpPr>
          <p:spPr>
            <a:xfrm rot="16200000" flipH="1">
              <a:off x="9051728" y="1445485"/>
              <a:ext cx="175643" cy="9251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71DAE58-8A6E-5044-8A93-AE3BEB344EC1}"/>
                </a:ext>
              </a:extLst>
            </p:cNvPr>
            <p:cNvGrpSpPr/>
            <p:nvPr/>
          </p:nvGrpSpPr>
          <p:grpSpPr>
            <a:xfrm>
              <a:off x="9602149" y="1452644"/>
              <a:ext cx="643446" cy="727929"/>
              <a:chOff x="4638075" y="1366742"/>
              <a:chExt cx="643446" cy="72792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CF6DA4F-4065-E44A-A9D4-40A74D4733C7}"/>
                  </a:ext>
                </a:extLst>
              </p:cNvPr>
              <p:cNvGrpSpPr/>
              <p:nvPr/>
            </p:nvGrpSpPr>
            <p:grpSpPr>
              <a:xfrm>
                <a:off x="4638075" y="1366742"/>
                <a:ext cx="643446" cy="369332"/>
                <a:chOff x="9470520" y="1375073"/>
                <a:chExt cx="643446" cy="369332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844A867-962C-734A-8554-2657E3121708}"/>
                    </a:ext>
                  </a:extLst>
                </p:cNvPr>
                <p:cNvSpPr txBox="1"/>
                <p:nvPr/>
              </p:nvSpPr>
              <p:spPr>
                <a:xfrm>
                  <a:off x="9470520" y="1375073"/>
                  <a:ext cx="359394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id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0D31E0-2926-FB46-92A3-4ED919FD3BB7}"/>
                    </a:ext>
                  </a:extLst>
                </p:cNvPr>
                <p:cNvSpPr txBox="1"/>
                <p:nvPr/>
              </p:nvSpPr>
              <p:spPr>
                <a:xfrm>
                  <a:off x="9829914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30C8C-F580-3D4E-A659-6155AEF29BB6}"/>
                  </a:ext>
                </a:extLst>
              </p:cNvPr>
              <p:cNvSpPr txBox="1"/>
              <p:nvPr/>
            </p:nvSpPr>
            <p:spPr>
              <a:xfrm>
                <a:off x="4638075" y="1725339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8EBD9-C9DF-614E-AC71-43B6E71FF3BE}"/>
                </a:ext>
              </a:extLst>
            </p:cNvPr>
            <p:cNvGrpSpPr/>
            <p:nvPr/>
          </p:nvGrpSpPr>
          <p:grpSpPr>
            <a:xfrm>
              <a:off x="7521258" y="1450932"/>
              <a:ext cx="1576161" cy="369332"/>
              <a:chOff x="1992005" y="1375073"/>
              <a:chExt cx="1576161" cy="36933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440F04-68CE-3D47-B1D5-FB8AC36A61AD}"/>
                  </a:ext>
                </a:extLst>
              </p:cNvPr>
              <p:cNvSpPr txBox="1"/>
              <p:nvPr/>
            </p:nvSpPr>
            <p:spPr>
              <a:xfrm>
                <a:off x="3292128" y="1375073"/>
                <a:ext cx="27603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8C2C-C483-7647-96FE-06207C025BDE}"/>
                  </a:ext>
                </a:extLst>
              </p:cNvPr>
              <p:cNvSpPr txBox="1"/>
              <p:nvPr/>
            </p:nvSpPr>
            <p:spPr>
              <a:xfrm>
                <a:off x="1992005" y="1375073"/>
                <a:ext cx="72596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enroll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C13028-143B-2D43-A437-62DF27A31E72}"/>
                  </a:ext>
                </a:extLst>
              </p:cNvPr>
              <p:cNvSpPr txBox="1"/>
              <p:nvPr/>
            </p:nvSpPr>
            <p:spPr>
              <a:xfrm>
                <a:off x="3003266" y="1375073"/>
                <a:ext cx="28886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315339A-4C78-444B-A4DE-025C02DE40F0}"/>
                  </a:ext>
                </a:extLst>
              </p:cNvPr>
              <p:cNvSpPr txBox="1"/>
              <p:nvPr/>
            </p:nvSpPr>
            <p:spPr>
              <a:xfrm>
                <a:off x="2720716" y="1375073"/>
                <a:ext cx="28405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C92EC780-EFF0-A04C-9F96-DC3D0FEE8F76}"/>
              </a:ext>
            </a:extLst>
          </p:cNvPr>
          <p:cNvSpPr/>
          <p:nvPr/>
        </p:nvSpPr>
        <p:spPr>
          <a:xfrm>
            <a:off x="4707518" y="4676385"/>
            <a:ext cx="1564861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E6206DB-C579-814F-9903-6FEE5A009234}"/>
              </a:ext>
            </a:extLst>
          </p:cNvPr>
          <p:cNvCxnSpPr>
            <a:cxnSpLocks/>
            <a:stCxn id="186" idx="6"/>
          </p:cNvCxnSpPr>
          <p:nvPr/>
        </p:nvCxnSpPr>
        <p:spPr>
          <a:xfrm>
            <a:off x="6272379" y="5458816"/>
            <a:ext cx="73199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2" name="Elbow Connector 171">
            <a:extLst>
              <a:ext uri="{FF2B5EF4-FFF2-40B4-BE49-F238E27FC236}">
                <a16:creationId xmlns:a16="http://schemas.microsoft.com/office/drawing/2014/main" id="{BA76ED4B-A562-8944-9A8C-D60DFB34A6F7}"/>
              </a:ext>
            </a:extLst>
          </p:cNvPr>
          <p:cNvCxnSpPr>
            <a:cxnSpLocks/>
            <a:stCxn id="52" idx="2"/>
            <a:endCxn id="145" idx="1"/>
          </p:cNvCxnSpPr>
          <p:nvPr/>
        </p:nvCxnSpPr>
        <p:spPr>
          <a:xfrm rot="16200000" flipH="1">
            <a:off x="357417" y="3661804"/>
            <a:ext cx="3011621" cy="13642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4FDC7697-E2DF-B44F-9280-04D3D40CA49C}"/>
              </a:ext>
            </a:extLst>
          </p:cNvPr>
          <p:cNvCxnSpPr>
            <a:cxnSpLocks/>
            <a:stCxn id="51" idx="2"/>
            <a:endCxn id="146" idx="2"/>
          </p:cNvCxnSpPr>
          <p:nvPr/>
        </p:nvCxnSpPr>
        <p:spPr>
          <a:xfrm rot="16200000" flipH="1">
            <a:off x="928328" y="3592357"/>
            <a:ext cx="3190153" cy="1681692"/>
          </a:xfrm>
          <a:prstGeom prst="bentConnector3">
            <a:avLst>
              <a:gd name="adj1" fmla="val 1039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01E289E2-41C3-404D-BE2C-7ABADF96C2E6}"/>
              </a:ext>
            </a:extLst>
          </p:cNvPr>
          <p:cNvCxnSpPr>
            <a:cxnSpLocks/>
            <a:stCxn id="82" idx="0"/>
            <a:endCxn id="145" idx="0"/>
          </p:cNvCxnSpPr>
          <p:nvPr/>
        </p:nvCxnSpPr>
        <p:spPr>
          <a:xfrm rot="16200000" flipH="1" flipV="1">
            <a:off x="2420193" y="2777309"/>
            <a:ext cx="3202422" cy="2585394"/>
          </a:xfrm>
          <a:prstGeom prst="bentConnector3">
            <a:avLst>
              <a:gd name="adj1" fmla="val -71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CC6F4772-0C1C-2349-97F3-AB12872DA9A2}"/>
              </a:ext>
            </a:extLst>
          </p:cNvPr>
          <p:cNvSpPr txBox="1"/>
          <p:nvPr/>
        </p:nvSpPr>
        <p:spPr>
          <a:xfrm>
            <a:off x="4338284" y="28335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cs101</a:t>
            </a:r>
          </a:p>
        </p:txBody>
      </p:sp>
      <p:cxnSp>
        <p:nvCxnSpPr>
          <p:cNvPr id="181" name="Elbow Connector 180">
            <a:extLst>
              <a:ext uri="{FF2B5EF4-FFF2-40B4-BE49-F238E27FC236}">
                <a16:creationId xmlns:a16="http://schemas.microsoft.com/office/drawing/2014/main" id="{D2493387-6D06-3447-8404-091C028203AF}"/>
              </a:ext>
            </a:extLst>
          </p:cNvPr>
          <p:cNvCxnSpPr>
            <a:cxnSpLocks/>
            <a:stCxn id="146" idx="3"/>
            <a:endCxn id="180" idx="1"/>
          </p:cNvCxnSpPr>
          <p:nvPr/>
        </p:nvCxnSpPr>
        <p:spPr>
          <a:xfrm flipV="1">
            <a:off x="3816447" y="3018214"/>
            <a:ext cx="521837" cy="2831535"/>
          </a:xfrm>
          <a:prstGeom prst="bentConnector3">
            <a:avLst>
              <a:gd name="adj1" fmla="val 166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F7340D3-9B66-0C4D-8C4B-1CC029E32028}"/>
              </a:ext>
            </a:extLst>
          </p:cNvPr>
          <p:cNvGrpSpPr/>
          <p:nvPr/>
        </p:nvGrpSpPr>
        <p:grpSpPr>
          <a:xfrm>
            <a:off x="3970887" y="5373525"/>
            <a:ext cx="765254" cy="253317"/>
            <a:chOff x="5349461" y="1850682"/>
            <a:chExt cx="1210996" cy="573314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904B0AD-6398-F947-8FCE-6CE8491B7236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6D90B4C-092A-7F49-8B3A-E822B3AA415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4E63257-BB3F-D244-B817-FF8C461B2F5C}"/>
              </a:ext>
            </a:extLst>
          </p:cNvPr>
          <p:cNvGrpSpPr/>
          <p:nvPr/>
        </p:nvGrpSpPr>
        <p:grpSpPr>
          <a:xfrm>
            <a:off x="2545360" y="4957091"/>
            <a:ext cx="1271087" cy="1071189"/>
            <a:chOff x="2598057" y="376063"/>
            <a:chExt cx="1271087" cy="1071189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D4FB17D-D55E-B54F-8A37-833566E31AC4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EB82A7C-59C7-C840-BCFD-1B2192B74035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70BBA16-C7C9-1F4C-97AA-7B9D3B9BEDE6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3758E8F-FE44-A74E-A485-64C4C2BDF219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cs101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51A2635-52DC-2446-A0B8-CFE82D62CBBA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F528E28-BBEC-114D-9068-862935F84D11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FF7F45-DAE5-DC4E-A59A-730B692E8F9B}"/>
              </a:ext>
            </a:extLst>
          </p:cNvPr>
          <p:cNvGrpSpPr/>
          <p:nvPr/>
        </p:nvGrpSpPr>
        <p:grpSpPr>
          <a:xfrm>
            <a:off x="4114323" y="3061189"/>
            <a:ext cx="1345093" cy="369332"/>
            <a:chOff x="4114323" y="3061189"/>
            <a:chExt cx="1345093" cy="369332"/>
          </a:xfrm>
        </p:grpSpPr>
        <p:sp>
          <p:nvSpPr>
            <p:cNvPr id="150" name="Right Arrow 149">
              <a:extLst>
                <a:ext uri="{FF2B5EF4-FFF2-40B4-BE49-F238E27FC236}">
                  <a16:creationId xmlns:a16="http://schemas.microsoft.com/office/drawing/2014/main" id="{63927E36-971B-554C-A568-F7C318A7CE47}"/>
                </a:ext>
              </a:extLst>
            </p:cNvPr>
            <p:cNvSpPr/>
            <p:nvPr/>
          </p:nvSpPr>
          <p:spPr>
            <a:xfrm>
              <a:off x="4114323" y="3061189"/>
              <a:ext cx="588553" cy="35821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0168BE0-EA3F-C049-B156-BC44140361FD}"/>
                </a:ext>
              </a:extLst>
            </p:cNvPr>
            <p:cNvSpPr txBox="1"/>
            <p:nvPr/>
          </p:nvSpPr>
          <p:spPr>
            <a:xfrm>
              <a:off x="4736141" y="3061189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cs101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12EAFD52-2BF9-4147-BE7E-8C1A9467F0CC}"/>
              </a:ext>
            </a:extLst>
          </p:cNvPr>
          <p:cNvSpPr txBox="1"/>
          <p:nvPr/>
        </p:nvSpPr>
        <p:spPr>
          <a:xfrm>
            <a:off x="-44262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</p:spTree>
    <p:extLst>
      <p:ext uri="{BB962C8B-B14F-4D97-AF65-F5344CB8AC3E}">
        <p14:creationId xmlns:p14="http://schemas.microsoft.com/office/powerpoint/2010/main" val="42121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93023B-F9C5-7F46-96B8-B7D95C02F638}"/>
              </a:ext>
            </a:extLst>
          </p:cNvPr>
          <p:cNvGrpSpPr/>
          <p:nvPr/>
        </p:nvGrpSpPr>
        <p:grpSpPr>
          <a:xfrm>
            <a:off x="5811926" y="203303"/>
            <a:ext cx="6037500" cy="6037943"/>
            <a:chOff x="5811926" y="203303"/>
            <a:chExt cx="6037500" cy="6037943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0D0CC9E-20A7-3546-80FE-08ADBE5AE6C9}"/>
                </a:ext>
              </a:extLst>
            </p:cNvPr>
            <p:cNvSpPr/>
            <p:nvPr/>
          </p:nvSpPr>
          <p:spPr>
            <a:xfrm>
              <a:off x="8150643" y="203303"/>
              <a:ext cx="1567544" cy="6037943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B0FE76C-7B31-0043-9746-74493C5AE9C6}"/>
                </a:ext>
              </a:extLst>
            </p:cNvPr>
            <p:cNvGrpSpPr/>
            <p:nvPr/>
          </p:nvGrpSpPr>
          <p:grpSpPr>
            <a:xfrm>
              <a:off x="8292661" y="434119"/>
              <a:ext cx="1271087" cy="1071189"/>
              <a:chOff x="2598057" y="376063"/>
              <a:chExt cx="1271087" cy="1071189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EAC484D-8DF3-F249-A319-1646E4F4C931}"/>
                  </a:ext>
                </a:extLst>
              </p:cNvPr>
              <p:cNvSpPr/>
              <p:nvPr/>
            </p:nvSpPr>
            <p:spPr>
              <a:xfrm>
                <a:off x="2598057" y="733127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B9A6935-0AE9-C743-8BE7-22B9668EAB6D}"/>
                  </a:ext>
                </a:extLst>
              </p:cNvPr>
              <p:cNvSpPr/>
              <p:nvPr/>
            </p:nvSpPr>
            <p:spPr>
              <a:xfrm>
                <a:off x="2964750" y="733127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A07DBA8-E05F-9E4B-9DA2-DF6A3FBD5428}"/>
                  </a:ext>
                </a:extLst>
              </p:cNvPr>
              <p:cNvSpPr/>
              <p:nvPr/>
            </p:nvSpPr>
            <p:spPr>
              <a:xfrm>
                <a:off x="2598057" y="1090189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5906E7C-B37F-B148-9A90-65A4C8C27156}"/>
                  </a:ext>
                </a:extLst>
              </p:cNvPr>
              <p:cNvSpPr/>
              <p:nvPr/>
            </p:nvSpPr>
            <p:spPr>
              <a:xfrm>
                <a:off x="2964750" y="1090189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2D2D083-544B-B246-8587-1019040B7819}"/>
                  </a:ext>
                </a:extLst>
              </p:cNvPr>
              <p:cNvSpPr/>
              <p:nvPr/>
            </p:nvSpPr>
            <p:spPr>
              <a:xfrm>
                <a:off x="2598057" y="376063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A45A6CD-6878-3141-B26E-9A4527950766}"/>
                  </a:ext>
                </a:extLst>
              </p:cNvPr>
              <p:cNvSpPr/>
              <p:nvPr/>
            </p:nvSpPr>
            <p:spPr>
              <a:xfrm>
                <a:off x="2964750" y="376063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90E848D-C2A4-0A42-A58E-8BBAD480CED0}"/>
                </a:ext>
              </a:extLst>
            </p:cNvPr>
            <p:cNvGrpSpPr/>
            <p:nvPr/>
          </p:nvGrpSpPr>
          <p:grpSpPr>
            <a:xfrm>
              <a:off x="8292661" y="1941776"/>
              <a:ext cx="1271087" cy="1071189"/>
              <a:chOff x="2598057" y="376063"/>
              <a:chExt cx="1271087" cy="1071189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661776E-DA90-DE43-8169-53121459D60B}"/>
                  </a:ext>
                </a:extLst>
              </p:cNvPr>
              <p:cNvSpPr/>
              <p:nvPr/>
            </p:nvSpPr>
            <p:spPr>
              <a:xfrm>
                <a:off x="2598057" y="733127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7CF8650-B7D1-714D-A0E9-2BC0112F9F1B}"/>
                  </a:ext>
                </a:extLst>
              </p:cNvPr>
              <p:cNvSpPr/>
              <p:nvPr/>
            </p:nvSpPr>
            <p:spPr>
              <a:xfrm>
                <a:off x="2964750" y="733127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AA0D64A-14D1-B940-B530-77C0FD8EB2CE}"/>
                  </a:ext>
                </a:extLst>
              </p:cNvPr>
              <p:cNvSpPr/>
              <p:nvPr/>
            </p:nvSpPr>
            <p:spPr>
              <a:xfrm>
                <a:off x="2598057" y="1090189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CA84807-6C84-4847-900B-82BA9F1CCED4}"/>
                  </a:ext>
                </a:extLst>
              </p:cNvPr>
              <p:cNvSpPr/>
              <p:nvPr/>
            </p:nvSpPr>
            <p:spPr>
              <a:xfrm>
                <a:off x="2964750" y="1090189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5FF99DDC-631A-F34E-BBE6-70996115E1F8}"/>
                  </a:ext>
                </a:extLst>
              </p:cNvPr>
              <p:cNvSpPr/>
              <p:nvPr/>
            </p:nvSpPr>
            <p:spPr>
              <a:xfrm>
                <a:off x="2598057" y="376063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6254855-CFEB-9F42-80CF-49CAAEAC8B62}"/>
                  </a:ext>
                </a:extLst>
              </p:cNvPr>
              <p:cNvSpPr/>
              <p:nvPr/>
            </p:nvSpPr>
            <p:spPr>
              <a:xfrm>
                <a:off x="2964750" y="376063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DA69D91-3765-CF4D-9F5A-635AA2BBC3BF}"/>
                </a:ext>
              </a:extLst>
            </p:cNvPr>
            <p:cNvGrpSpPr/>
            <p:nvPr/>
          </p:nvGrpSpPr>
          <p:grpSpPr>
            <a:xfrm>
              <a:off x="8292661" y="3449433"/>
              <a:ext cx="1271087" cy="1071189"/>
              <a:chOff x="2598057" y="376063"/>
              <a:chExt cx="1271087" cy="1071189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A46D5F84-A193-8049-B89D-A3633E9FE005}"/>
                  </a:ext>
                </a:extLst>
              </p:cNvPr>
              <p:cNvSpPr/>
              <p:nvPr/>
            </p:nvSpPr>
            <p:spPr>
              <a:xfrm>
                <a:off x="2598057" y="733127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406EB37-474A-E84C-AB4E-431908FE1DC7}"/>
                  </a:ext>
                </a:extLst>
              </p:cNvPr>
              <p:cNvSpPr/>
              <p:nvPr/>
            </p:nvSpPr>
            <p:spPr>
              <a:xfrm>
                <a:off x="2964750" y="733127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F12F288-B60B-2245-9DB2-5877D6163476}"/>
                  </a:ext>
                </a:extLst>
              </p:cNvPr>
              <p:cNvSpPr/>
              <p:nvPr/>
            </p:nvSpPr>
            <p:spPr>
              <a:xfrm>
                <a:off x="2598057" y="1090189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0DAB0E7-48D8-784F-BB7B-36B9C4798008}"/>
                  </a:ext>
                </a:extLst>
              </p:cNvPr>
              <p:cNvSpPr/>
              <p:nvPr/>
            </p:nvSpPr>
            <p:spPr>
              <a:xfrm>
                <a:off x="2964750" y="1090189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165029C-69CA-8441-BD9A-67970415EF28}"/>
                  </a:ext>
                </a:extLst>
              </p:cNvPr>
              <p:cNvSpPr/>
              <p:nvPr/>
            </p:nvSpPr>
            <p:spPr>
              <a:xfrm>
                <a:off x="2598057" y="376063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91FABAF-49AF-9D45-8D0B-8BCBEA45C2F1}"/>
                  </a:ext>
                </a:extLst>
              </p:cNvPr>
              <p:cNvSpPr/>
              <p:nvPr/>
            </p:nvSpPr>
            <p:spPr>
              <a:xfrm>
                <a:off x="2964750" y="376063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7182E39-477D-6D4B-8466-8595FC9ED67C}"/>
                </a:ext>
              </a:extLst>
            </p:cNvPr>
            <p:cNvGrpSpPr/>
            <p:nvPr/>
          </p:nvGrpSpPr>
          <p:grpSpPr>
            <a:xfrm>
              <a:off x="8292661" y="4957091"/>
              <a:ext cx="1271087" cy="1071189"/>
              <a:chOff x="2598057" y="376063"/>
              <a:chExt cx="1271087" cy="1071189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D12C3F3-6DBE-9C48-B539-7D54A63EE6F2}"/>
                  </a:ext>
                </a:extLst>
              </p:cNvPr>
              <p:cNvSpPr/>
              <p:nvPr/>
            </p:nvSpPr>
            <p:spPr>
              <a:xfrm>
                <a:off x="2598057" y="733127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2197AD7-76B7-0244-A501-500BDF120498}"/>
                  </a:ext>
                </a:extLst>
              </p:cNvPr>
              <p:cNvSpPr/>
              <p:nvPr/>
            </p:nvSpPr>
            <p:spPr>
              <a:xfrm>
                <a:off x="2964750" y="733127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49B54C89-BC1E-6D42-A44F-82E492301557}"/>
                  </a:ext>
                </a:extLst>
              </p:cNvPr>
              <p:cNvSpPr/>
              <p:nvPr/>
            </p:nvSpPr>
            <p:spPr>
              <a:xfrm>
                <a:off x="2598057" y="1090189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B134813-42D9-584C-87A4-558CDF616CFB}"/>
                  </a:ext>
                </a:extLst>
              </p:cNvPr>
              <p:cNvSpPr/>
              <p:nvPr/>
            </p:nvSpPr>
            <p:spPr>
              <a:xfrm>
                <a:off x="2964750" y="1090189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cs101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9609FD8-95A5-4B44-826D-F9B6594FF0ED}"/>
                  </a:ext>
                </a:extLst>
              </p:cNvPr>
              <p:cNvSpPr/>
              <p:nvPr/>
            </p:nvSpPr>
            <p:spPr>
              <a:xfrm>
                <a:off x="2598057" y="376063"/>
                <a:ext cx="366693" cy="357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380DB4D-CDA1-664C-B876-7B396D161726}"/>
                  </a:ext>
                </a:extLst>
              </p:cNvPr>
              <p:cNvSpPr/>
              <p:nvPr/>
            </p:nvSpPr>
            <p:spPr>
              <a:xfrm>
                <a:off x="2964750" y="376063"/>
                <a:ext cx="904394" cy="35706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BA57D69-558D-0846-8092-A31C274040DC}"/>
                </a:ext>
              </a:extLst>
            </p:cNvPr>
            <p:cNvGrpSpPr/>
            <p:nvPr/>
          </p:nvGrpSpPr>
          <p:grpSpPr>
            <a:xfrm>
              <a:off x="5811926" y="1259063"/>
              <a:ext cx="1981720" cy="2183929"/>
              <a:chOff x="62475" y="1259063"/>
              <a:chExt cx="1981720" cy="2183929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EDEB3E8A-35C0-A94A-8A02-11EF5BAAAE8E}"/>
                  </a:ext>
                </a:extLst>
              </p:cNvPr>
              <p:cNvGrpSpPr/>
              <p:nvPr/>
            </p:nvGrpSpPr>
            <p:grpSpPr>
              <a:xfrm>
                <a:off x="62475" y="1259063"/>
                <a:ext cx="1981720" cy="369332"/>
                <a:chOff x="92045" y="1259063"/>
                <a:chExt cx="1981720" cy="369332"/>
              </a:xfrm>
            </p:grpSpPr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24AEDBA-F6DA-7345-8EC2-9E36CE0F39F0}"/>
                    </a:ext>
                  </a:extLst>
                </p:cNvPr>
                <p:cNvSpPr txBox="1"/>
                <p:nvPr/>
              </p:nvSpPr>
              <p:spPr>
                <a:xfrm>
                  <a:off x="1421022" y="1259063"/>
                  <a:ext cx="652743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2018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DD8A3816-6FA9-604C-AAA6-5DD5BECE9A2F}"/>
                    </a:ext>
                  </a:extLst>
                </p:cNvPr>
                <p:cNvSpPr txBox="1"/>
                <p:nvPr/>
              </p:nvSpPr>
              <p:spPr>
                <a:xfrm>
                  <a:off x="92045" y="125906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E82F74F1-5671-7644-B909-0A725E25160B}"/>
                    </a:ext>
                  </a:extLst>
                </p:cNvPr>
                <p:cNvSpPr txBox="1"/>
                <p:nvPr/>
              </p:nvSpPr>
              <p:spPr>
                <a:xfrm>
                  <a:off x="1132160" y="1259063"/>
                  <a:ext cx="301686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9986A971-3569-4042-8ACD-B426D8953D59}"/>
                    </a:ext>
                  </a:extLst>
                </p:cNvPr>
                <p:cNvSpPr txBox="1"/>
                <p:nvPr/>
              </p:nvSpPr>
              <p:spPr>
                <a:xfrm>
                  <a:off x="820756" y="1259063"/>
                  <a:ext cx="317716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3F035A73-9A8E-4149-A7B9-8DD1450ED1F0}"/>
                  </a:ext>
                </a:extLst>
              </p:cNvPr>
              <p:cNvGrpSpPr/>
              <p:nvPr/>
            </p:nvGrpSpPr>
            <p:grpSpPr>
              <a:xfrm>
                <a:off x="491321" y="2468795"/>
                <a:ext cx="1552874" cy="369332"/>
                <a:chOff x="2337611" y="2648803"/>
                <a:chExt cx="1552874" cy="369332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508CC838-E1B0-204E-9C2A-78395D13DF6E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3E6B994-3D98-B746-878C-53B2D26A461F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723275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cs101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4B4471E9-8155-8D4B-A88D-1D55A72679C2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301686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E89BD6A8-04BD-124E-A9C9-C6A2C3902E91}"/>
                  </a:ext>
                </a:extLst>
              </p:cNvPr>
              <p:cNvGrpSpPr/>
              <p:nvPr/>
            </p:nvGrpSpPr>
            <p:grpSpPr>
              <a:xfrm>
                <a:off x="396966" y="3073660"/>
                <a:ext cx="1647229" cy="369332"/>
                <a:chOff x="2243256" y="3922533"/>
                <a:chExt cx="1647229" cy="369332"/>
              </a:xfrm>
            </p:grpSpPr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DB83DDDA-730F-1F44-B5A0-48DFE05B8ABF}"/>
                    </a:ext>
                  </a:extLst>
                </p:cNvPr>
                <p:cNvSpPr txBox="1"/>
                <p:nvPr/>
              </p:nvSpPr>
              <p:spPr>
                <a:xfrm>
                  <a:off x="2243256" y="3922533"/>
                  <a:ext cx="626582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drop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B98DB212-3132-CD41-9653-B2DD1379385D}"/>
                    </a:ext>
                  </a:extLst>
                </p:cNvPr>
                <p:cNvSpPr txBox="1"/>
                <p:nvPr/>
              </p:nvSpPr>
              <p:spPr>
                <a:xfrm>
                  <a:off x="3167210" y="3922533"/>
                  <a:ext cx="723275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cs101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D11C98B8-5DD1-A945-98EB-71440B15FEAD}"/>
                    </a:ext>
                  </a:extLst>
                </p:cNvPr>
                <p:cNvSpPr txBox="1"/>
                <p:nvPr/>
              </p:nvSpPr>
              <p:spPr>
                <a:xfrm>
                  <a:off x="2876541" y="3922533"/>
                  <a:ext cx="301686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87B2B2F9-FFB4-E846-B8B6-FF24D218BDAF}"/>
                  </a:ext>
                </a:extLst>
              </p:cNvPr>
              <p:cNvGrpSpPr/>
              <p:nvPr/>
            </p:nvGrpSpPr>
            <p:grpSpPr>
              <a:xfrm>
                <a:off x="521469" y="1863929"/>
                <a:ext cx="1515878" cy="369332"/>
                <a:chOff x="1805104" y="1967908"/>
                <a:chExt cx="1515878" cy="369332"/>
              </a:xfrm>
            </p:grpSpPr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F645C395-8E5F-434E-8451-6E03BA9CFA44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205782F9-AAED-2542-8A38-120C7AD8C191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317716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518964B2-608A-434F-BD88-D7C950844D66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301686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</p:grp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BEF9CD6-F2CB-914C-B477-AF61D2BEB878}"/>
                </a:ext>
              </a:extLst>
            </p:cNvPr>
            <p:cNvGrpSpPr/>
            <p:nvPr/>
          </p:nvGrpSpPr>
          <p:grpSpPr>
            <a:xfrm>
              <a:off x="10082032" y="1259063"/>
              <a:ext cx="1767394" cy="1579064"/>
              <a:chOff x="4450282" y="1259063"/>
              <a:chExt cx="1767394" cy="1579064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B944687E-6F46-844A-B395-4F0962398C2D}"/>
                  </a:ext>
                </a:extLst>
              </p:cNvPr>
              <p:cNvGrpSpPr/>
              <p:nvPr/>
            </p:nvGrpSpPr>
            <p:grpSpPr>
              <a:xfrm>
                <a:off x="4450282" y="1259063"/>
                <a:ext cx="677110" cy="369332"/>
                <a:chOff x="9470520" y="1375073"/>
                <a:chExt cx="677110" cy="369332"/>
              </a:xfrm>
            </p:grpSpPr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714A5101-3899-7640-8112-3A1D11F0F55D}"/>
                    </a:ext>
                  </a:extLst>
                </p:cNvPr>
                <p:cNvSpPr txBox="1"/>
                <p:nvPr/>
              </p:nvSpPr>
              <p:spPr>
                <a:xfrm>
                  <a:off x="9470520" y="1375073"/>
                  <a:ext cx="359394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id</a:t>
                  </a:r>
                </a:p>
              </p:txBody>
            </p:sp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32073BD0-E735-BF4F-8C03-4E1AD959606E}"/>
                    </a:ext>
                  </a:extLst>
                </p:cNvPr>
                <p:cNvSpPr txBox="1"/>
                <p:nvPr/>
              </p:nvSpPr>
              <p:spPr>
                <a:xfrm>
                  <a:off x="9829914" y="1375073"/>
                  <a:ext cx="317716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365C0240-6ECE-FF45-B0AA-61C1F26AF145}"/>
                  </a:ext>
                </a:extLst>
              </p:cNvPr>
              <p:cNvGrpSpPr/>
              <p:nvPr/>
            </p:nvGrpSpPr>
            <p:grpSpPr>
              <a:xfrm>
                <a:off x="4450282" y="1863929"/>
                <a:ext cx="1018549" cy="369332"/>
                <a:chOff x="9470520" y="2633727"/>
                <a:chExt cx="1018549" cy="369332"/>
              </a:xfrm>
            </p:grpSpPr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07652D8A-6DE3-8A43-9C6D-88B43AE91EE5}"/>
                    </a:ext>
                  </a:extLst>
                </p:cNvPr>
                <p:cNvSpPr txBox="1"/>
                <p:nvPr/>
              </p:nvSpPr>
              <p:spPr>
                <a:xfrm>
                  <a:off x="9470520" y="2633727"/>
                  <a:ext cx="716863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name</a:t>
                  </a: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E0462402-6070-4240-96AF-04A1539338CA}"/>
                    </a:ext>
                  </a:extLst>
                </p:cNvPr>
                <p:cNvSpPr txBox="1"/>
                <p:nvPr/>
              </p:nvSpPr>
              <p:spPr>
                <a:xfrm>
                  <a:off x="10187383" y="2633727"/>
                  <a:ext cx="301686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B5370CD-F9B0-EA4C-A497-C85AB70EE688}"/>
                  </a:ext>
                </a:extLst>
              </p:cNvPr>
              <p:cNvGrpSpPr/>
              <p:nvPr/>
            </p:nvGrpSpPr>
            <p:grpSpPr>
              <a:xfrm>
                <a:off x="4450282" y="2468795"/>
                <a:ext cx="1767394" cy="369332"/>
                <a:chOff x="9470520" y="3930334"/>
                <a:chExt cx="1767394" cy="369332"/>
              </a:xfrm>
            </p:grpSpPr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A4227437-734B-C447-9BFC-E6C8EEC0E117}"/>
                    </a:ext>
                  </a:extLst>
                </p:cNvPr>
                <p:cNvSpPr txBox="1"/>
                <p:nvPr/>
              </p:nvSpPr>
              <p:spPr>
                <a:xfrm>
                  <a:off x="9470520" y="3930334"/>
                  <a:ext cx="830677" cy="36933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classes</a:t>
                  </a: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39E87A5-9D0C-5449-9D60-03C22E41A698}"/>
                    </a:ext>
                  </a:extLst>
                </p:cNvPr>
                <p:cNvSpPr txBox="1"/>
                <p:nvPr/>
              </p:nvSpPr>
              <p:spPr>
                <a:xfrm>
                  <a:off x="10301197" y="3930334"/>
                  <a:ext cx="301686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0EA5BED4-483D-AA46-B8C6-29A97479016C}"/>
                    </a:ext>
                  </a:extLst>
                </p:cNvPr>
                <p:cNvSpPr txBox="1"/>
                <p:nvPr/>
              </p:nvSpPr>
              <p:spPr>
                <a:xfrm>
                  <a:off x="10585171" y="3930334"/>
                  <a:ext cx="652743" cy="36933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2018</a:t>
                  </a:r>
                </a:p>
              </p:txBody>
            </p:sp>
          </p:grp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B792F0-38BF-1546-83F8-DEF448C60DA0}"/>
                </a:ext>
              </a:extLst>
            </p:cNvPr>
            <p:cNvCxnSpPr>
              <a:cxnSpLocks/>
              <a:stCxn id="207" idx="3"/>
              <a:endCxn id="138" idx="1"/>
            </p:cNvCxnSpPr>
            <p:nvPr/>
          </p:nvCxnSpPr>
          <p:spPr>
            <a:xfrm flipV="1">
              <a:off x="7793646" y="612650"/>
              <a:ext cx="499015" cy="831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1A53DD5B-AE65-DC40-9432-A63593E40160}"/>
                </a:ext>
              </a:extLst>
            </p:cNvPr>
            <p:cNvCxnSpPr>
              <a:cxnSpLocks/>
              <a:stCxn id="139" idx="3"/>
              <a:endCxn id="220" idx="1"/>
            </p:cNvCxnSpPr>
            <p:nvPr/>
          </p:nvCxnSpPr>
          <p:spPr>
            <a:xfrm>
              <a:off x="9563748" y="612651"/>
              <a:ext cx="518284" cy="831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F364DE95-D991-C349-9D80-09500DFA85B4}"/>
                </a:ext>
              </a:extLst>
            </p:cNvPr>
            <p:cNvCxnSpPr>
              <a:cxnSpLocks/>
              <a:stCxn id="207" idx="3"/>
              <a:endCxn id="141" idx="1"/>
            </p:cNvCxnSpPr>
            <p:nvPr/>
          </p:nvCxnSpPr>
          <p:spPr>
            <a:xfrm>
              <a:off x="7793646" y="1443729"/>
              <a:ext cx="499015" cy="1033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932A9670-7DDD-2C45-A216-F9D3C6CFA19B}"/>
                </a:ext>
              </a:extLst>
            </p:cNvPr>
            <p:cNvCxnSpPr>
              <a:cxnSpLocks/>
              <a:stCxn id="142" idx="3"/>
              <a:endCxn id="218" idx="1"/>
            </p:cNvCxnSpPr>
            <p:nvPr/>
          </p:nvCxnSpPr>
          <p:spPr>
            <a:xfrm flipV="1">
              <a:off x="9563748" y="2048595"/>
              <a:ext cx="518284" cy="428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3946CFB9-2856-DF4C-9514-BDB600CA0CA1}"/>
                </a:ext>
              </a:extLst>
            </p:cNvPr>
            <p:cNvCxnSpPr>
              <a:cxnSpLocks/>
              <a:stCxn id="190" idx="3"/>
              <a:endCxn id="152" idx="1"/>
            </p:cNvCxnSpPr>
            <p:nvPr/>
          </p:nvCxnSpPr>
          <p:spPr>
            <a:xfrm>
              <a:off x="7786798" y="2048595"/>
              <a:ext cx="505863" cy="1579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CCB7D1CB-43BB-4244-A7EC-3C3268660247}"/>
                </a:ext>
              </a:extLst>
            </p:cNvPr>
            <p:cNvCxnSpPr>
              <a:cxnSpLocks/>
              <a:stCxn id="153" idx="3"/>
              <a:endCxn id="218" idx="1"/>
            </p:cNvCxnSpPr>
            <p:nvPr/>
          </p:nvCxnSpPr>
          <p:spPr>
            <a:xfrm flipV="1">
              <a:off x="9563748" y="2048595"/>
              <a:ext cx="518284" cy="1579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08FA75E3-6C0E-AE4D-A42B-15D815E77142}"/>
                </a:ext>
              </a:extLst>
            </p:cNvPr>
            <p:cNvCxnSpPr>
              <a:cxnSpLocks/>
              <a:stCxn id="205" idx="3"/>
              <a:endCxn id="157" idx="1"/>
            </p:cNvCxnSpPr>
            <p:nvPr/>
          </p:nvCxnSpPr>
          <p:spPr>
            <a:xfrm>
              <a:off x="7793646" y="2653461"/>
              <a:ext cx="499015" cy="31962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058FCD0D-0598-B542-AC78-610959F098FF}"/>
                </a:ext>
              </a:extLst>
            </p:cNvPr>
            <p:cNvCxnSpPr>
              <a:cxnSpLocks/>
              <a:stCxn id="158" idx="3"/>
              <a:endCxn id="215" idx="1"/>
            </p:cNvCxnSpPr>
            <p:nvPr/>
          </p:nvCxnSpPr>
          <p:spPr>
            <a:xfrm flipV="1">
              <a:off x="9563748" y="2653461"/>
              <a:ext cx="518284" cy="31962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5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9C17DFE6-04A3-CD4A-8C9C-D2652377FBEA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DEB3E8A-35C0-A94A-8A02-11EF5BAAAE8E}"/>
              </a:ext>
            </a:extLst>
          </p:cNvPr>
          <p:cNvGrpSpPr/>
          <p:nvPr/>
        </p:nvGrpSpPr>
        <p:grpSpPr>
          <a:xfrm>
            <a:off x="5811926" y="1259063"/>
            <a:ext cx="1981720" cy="369332"/>
            <a:chOff x="92045" y="1259063"/>
            <a:chExt cx="1981720" cy="369332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24AEDBA-F6DA-7345-8EC2-9E36CE0F39F0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D8A3816-6FA9-604C-AAA6-5DD5BECE9A2F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82F74F1-5671-7644-B909-0A725E25160B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986A971-3569-4042-8ACD-B426D8953D59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557C92-18FD-4446-94E8-3B5BF1394C72}"/>
              </a:ext>
            </a:extLst>
          </p:cNvPr>
          <p:cNvSpPr/>
          <p:nvPr/>
        </p:nvSpPr>
        <p:spPr>
          <a:xfrm>
            <a:off x="1184376" y="4839707"/>
            <a:ext cx="4049486" cy="1150851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CA9DA3B-DA2D-4A43-A8DE-747970636412}"/>
              </a:ext>
            </a:extLst>
          </p:cNvPr>
          <p:cNvSpPr/>
          <p:nvPr/>
        </p:nvSpPr>
        <p:spPr>
          <a:xfrm>
            <a:off x="1116295" y="999822"/>
            <a:ext cx="4049486" cy="1268957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B9996C6-B4C7-5648-BA07-3BF0E73DDCB7}"/>
              </a:ext>
            </a:extLst>
          </p:cNvPr>
          <p:cNvGrpSpPr/>
          <p:nvPr/>
        </p:nvGrpSpPr>
        <p:grpSpPr>
          <a:xfrm>
            <a:off x="10082032" y="1863929"/>
            <a:ext cx="1018549" cy="369332"/>
            <a:chOff x="9470520" y="2633727"/>
            <a:chExt cx="1018549" cy="369332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9E8D323-EB1F-8346-9498-F232867163DF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8464009-4CE3-EF46-9BB4-1212F7A39CD2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872F8904-5AB1-5A43-AD02-F076F7ADDFEF}"/>
              </a:ext>
            </a:extLst>
          </p:cNvPr>
          <p:cNvCxnSpPr>
            <a:cxnSpLocks/>
            <a:stCxn id="209" idx="2"/>
            <a:endCxn id="179" idx="1"/>
          </p:cNvCxnSpPr>
          <p:nvPr/>
        </p:nvCxnSpPr>
        <p:spPr>
          <a:xfrm rot="16200000" flipH="1">
            <a:off x="7223284" y="1407994"/>
            <a:ext cx="848976" cy="12897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4C7DFD48-72D7-2243-A5E2-DFEF59654B6D}"/>
              </a:ext>
            </a:extLst>
          </p:cNvPr>
          <p:cNvCxnSpPr>
            <a:cxnSpLocks/>
            <a:stCxn id="210" idx="2"/>
            <a:endCxn id="180" idx="2"/>
          </p:cNvCxnSpPr>
          <p:nvPr/>
        </p:nvCxnSpPr>
        <p:spPr>
          <a:xfrm rot="16200000" flipH="1">
            <a:off x="7391769" y="936121"/>
            <a:ext cx="1027508" cy="2412056"/>
          </a:xfrm>
          <a:prstGeom prst="bentConnector3">
            <a:avLst>
              <a:gd name="adj1" fmla="val 12224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Elbow Connector 167">
            <a:extLst>
              <a:ext uri="{FF2B5EF4-FFF2-40B4-BE49-F238E27FC236}">
                <a16:creationId xmlns:a16="http://schemas.microsoft.com/office/drawing/2014/main" id="{AD30ED5D-82B8-DB4B-92C8-1172E1C28782}"/>
              </a:ext>
            </a:extLst>
          </p:cNvPr>
          <p:cNvCxnSpPr>
            <a:cxnSpLocks/>
            <a:stCxn id="156" idx="0"/>
            <a:endCxn id="179" idx="0"/>
          </p:cNvCxnSpPr>
          <p:nvPr/>
        </p:nvCxnSpPr>
        <p:spPr>
          <a:xfrm rot="16200000" flipH="1" flipV="1">
            <a:off x="9495417" y="844519"/>
            <a:ext cx="434911" cy="2473730"/>
          </a:xfrm>
          <a:prstGeom prst="bentConnector3">
            <a:avLst>
              <a:gd name="adj1" fmla="val -5256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Elbow Connector 168">
            <a:extLst>
              <a:ext uri="{FF2B5EF4-FFF2-40B4-BE49-F238E27FC236}">
                <a16:creationId xmlns:a16="http://schemas.microsoft.com/office/drawing/2014/main" id="{BF71E01F-91FA-9D45-A1CE-B92F2D61252D}"/>
              </a:ext>
            </a:extLst>
          </p:cNvPr>
          <p:cNvCxnSpPr>
            <a:cxnSpLocks/>
            <a:stCxn id="180" idx="3"/>
            <a:endCxn id="170" idx="1"/>
          </p:cNvCxnSpPr>
          <p:nvPr/>
        </p:nvCxnSpPr>
        <p:spPr>
          <a:xfrm flipV="1">
            <a:off x="9563748" y="2418550"/>
            <a:ext cx="516071" cy="588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490F997-311F-2344-A5A0-E1677BE1B923}"/>
              </a:ext>
            </a:extLst>
          </p:cNvPr>
          <p:cNvSpPr txBox="1"/>
          <p:nvPr/>
        </p:nvSpPr>
        <p:spPr>
          <a:xfrm>
            <a:off x="10079819" y="22338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EBB0005-2C98-4A4F-BB93-5F9F9F51A62D}"/>
              </a:ext>
            </a:extLst>
          </p:cNvPr>
          <p:cNvGrpSpPr/>
          <p:nvPr/>
        </p:nvGrpSpPr>
        <p:grpSpPr>
          <a:xfrm>
            <a:off x="8292661" y="1941776"/>
            <a:ext cx="1271087" cy="1071189"/>
            <a:chOff x="2598057" y="376063"/>
            <a:chExt cx="1271087" cy="107118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D35A446-84B0-DB47-A560-8C4805DB83F3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1545CB8-C939-534B-A3DB-41287C6B0876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522621D-59D6-174C-80A1-1FDA7C807171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4BAF639-F454-6E4B-8EFA-AC24C3C3200A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D09746F9-93A1-814F-A5D8-21A743AD1225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93A3DCD-36FC-7143-8971-0F18009CC340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77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>
            <a:extLst>
              <a:ext uri="{FF2B5EF4-FFF2-40B4-BE49-F238E27FC236}">
                <a16:creationId xmlns:a16="http://schemas.microsoft.com/office/drawing/2014/main" id="{4A9B91E4-AF7E-2B4E-9231-4CD9C55C45B5}"/>
              </a:ext>
            </a:extLst>
          </p:cNvPr>
          <p:cNvSpPr txBox="1"/>
          <p:nvPr/>
        </p:nvSpPr>
        <p:spPr>
          <a:xfrm>
            <a:off x="10091974" y="22338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7E6A6F2-2113-124B-B21F-E7BAC7440D7F}"/>
              </a:ext>
            </a:extLst>
          </p:cNvPr>
          <p:cNvGrpSpPr/>
          <p:nvPr/>
        </p:nvGrpSpPr>
        <p:grpSpPr>
          <a:xfrm>
            <a:off x="10086271" y="1863929"/>
            <a:ext cx="1018549" cy="369332"/>
            <a:chOff x="9470520" y="2633727"/>
            <a:chExt cx="1018549" cy="369332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4ACEA87-84CD-814E-A99F-4F3AD0ABA94A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99A934E-2BAC-774F-8147-7610299B5262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C17DFE6-04A3-CD4A-8C9C-D2652377FBEA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557C92-18FD-4446-94E8-3B5BF1394C72}"/>
              </a:ext>
            </a:extLst>
          </p:cNvPr>
          <p:cNvSpPr/>
          <p:nvPr/>
        </p:nvSpPr>
        <p:spPr>
          <a:xfrm>
            <a:off x="1184376" y="4839707"/>
            <a:ext cx="4049486" cy="1150851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CA9DA3B-DA2D-4A43-A8DE-747970636412}"/>
              </a:ext>
            </a:extLst>
          </p:cNvPr>
          <p:cNvSpPr/>
          <p:nvPr/>
        </p:nvSpPr>
        <p:spPr>
          <a:xfrm>
            <a:off x="1270040" y="999822"/>
            <a:ext cx="4049486" cy="1268957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D99357F4-828B-174C-A3B1-22CC9378C454}"/>
              </a:ext>
            </a:extLst>
          </p:cNvPr>
          <p:cNvCxnSpPr>
            <a:cxnSpLocks/>
            <a:stCxn id="142" idx="2"/>
            <a:endCxn id="149" idx="1"/>
          </p:cNvCxnSpPr>
          <p:nvPr/>
        </p:nvCxnSpPr>
        <p:spPr>
          <a:xfrm rot="16200000" flipH="1">
            <a:off x="7118921" y="2447834"/>
            <a:ext cx="1394703" cy="9655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B061617F-1DE6-A344-A3A0-56AE81464345}"/>
              </a:ext>
            </a:extLst>
          </p:cNvPr>
          <p:cNvCxnSpPr>
            <a:cxnSpLocks/>
            <a:stCxn id="141" idx="2"/>
            <a:endCxn id="150" idx="0"/>
          </p:cNvCxnSpPr>
          <p:nvPr/>
        </p:nvCxnSpPr>
        <p:spPr>
          <a:xfrm rot="16200000" flipH="1">
            <a:off x="7766973" y="2098466"/>
            <a:ext cx="1216172" cy="14857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66664D85-8995-7B40-B354-F459A3421C66}"/>
              </a:ext>
            </a:extLst>
          </p:cNvPr>
          <p:cNvCxnSpPr>
            <a:cxnSpLocks/>
            <a:stCxn id="137" idx="2"/>
            <a:endCxn id="149" idx="2"/>
          </p:cNvCxnSpPr>
          <p:nvPr/>
        </p:nvCxnSpPr>
        <p:spPr>
          <a:xfrm rot="5400000">
            <a:off x="8931570" y="1784088"/>
            <a:ext cx="1573234" cy="2471580"/>
          </a:xfrm>
          <a:prstGeom prst="bentConnector3">
            <a:avLst>
              <a:gd name="adj1" fmla="val 1145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553A8C00-D901-9F42-925F-EB5627AC3E93}"/>
              </a:ext>
            </a:extLst>
          </p:cNvPr>
          <p:cNvCxnSpPr>
            <a:cxnSpLocks/>
            <a:stCxn id="150" idx="3"/>
            <a:endCxn id="138" idx="1"/>
          </p:cNvCxnSpPr>
          <p:nvPr/>
        </p:nvCxnSpPr>
        <p:spPr>
          <a:xfrm flipV="1">
            <a:off x="9570137" y="2418550"/>
            <a:ext cx="521837" cy="12094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8F096B2-691F-7644-A3ED-CE685DF8DEF2}"/>
              </a:ext>
            </a:extLst>
          </p:cNvPr>
          <p:cNvGrpSpPr/>
          <p:nvPr/>
        </p:nvGrpSpPr>
        <p:grpSpPr>
          <a:xfrm>
            <a:off x="6275159" y="1863929"/>
            <a:ext cx="1515878" cy="369332"/>
            <a:chOff x="1805104" y="1967908"/>
            <a:chExt cx="1515878" cy="36933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6C01F88-799F-744A-BC8E-54AFD758D5F1}"/>
                </a:ext>
              </a:extLst>
            </p:cNvPr>
            <p:cNvSpPr txBox="1"/>
            <p:nvPr/>
          </p:nvSpPr>
          <p:spPr>
            <a:xfrm>
              <a:off x="1805104" y="1967908"/>
              <a:ext cx="90941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rename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BE69BFB-1D6E-2D48-8610-F5380B4CAD11}"/>
                </a:ext>
              </a:extLst>
            </p:cNvPr>
            <p:cNvSpPr txBox="1"/>
            <p:nvPr/>
          </p:nvSpPr>
          <p:spPr>
            <a:xfrm>
              <a:off x="3003266" y="1967908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C6AD621-585D-224D-8CEA-5345EAEC82CE}"/>
                </a:ext>
              </a:extLst>
            </p:cNvPr>
            <p:cNvSpPr txBox="1"/>
            <p:nvPr/>
          </p:nvSpPr>
          <p:spPr>
            <a:xfrm>
              <a:off x="2712597" y="1967908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752493D-4378-6841-B448-60805C9337FE}"/>
              </a:ext>
            </a:extLst>
          </p:cNvPr>
          <p:cNvGrpSpPr/>
          <p:nvPr/>
        </p:nvGrpSpPr>
        <p:grpSpPr>
          <a:xfrm>
            <a:off x="8299050" y="3449433"/>
            <a:ext cx="1271087" cy="1071189"/>
            <a:chOff x="2598057" y="376063"/>
            <a:chExt cx="1271087" cy="1071189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3BA4E9F-5F0A-2647-A85F-928E40298169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4A57712-7F47-B647-B75D-29A0F50594A2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C558143-DE9E-DC4A-A7C4-B32E2EED0802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80006B9-F4EE-3B4C-82FC-C0F8863B1CDE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6C81950-2493-394E-B9FD-8CB291D7B394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DB94E7B-4E7A-D04B-B958-043CAF005317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96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40D0CC9E-20A7-3546-80FE-08ADBE5AE6C9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90E848D-C2A4-0A42-A58E-8BBAD480CED0}"/>
              </a:ext>
            </a:extLst>
          </p:cNvPr>
          <p:cNvGrpSpPr/>
          <p:nvPr/>
        </p:nvGrpSpPr>
        <p:grpSpPr>
          <a:xfrm>
            <a:off x="8292661" y="1941776"/>
            <a:ext cx="1271087" cy="1071189"/>
            <a:chOff x="2598057" y="376063"/>
            <a:chExt cx="1271087" cy="1071189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661776E-DA90-DE43-8169-53121459D60B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CF8650-B7D1-714D-A0E9-2BC0112F9F1B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0D64A-14D1-B940-B530-77C0FD8EB2CE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CA84807-6C84-4847-900B-82BA9F1CCED4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FF99DDC-631A-F34E-BBE6-70996115E1F8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6254855-CFEB-9F42-80CF-49CAAEAC8B62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DEB3E8A-35C0-A94A-8A02-11EF5BAAAE8E}"/>
              </a:ext>
            </a:extLst>
          </p:cNvPr>
          <p:cNvGrpSpPr/>
          <p:nvPr/>
        </p:nvGrpSpPr>
        <p:grpSpPr>
          <a:xfrm>
            <a:off x="5811926" y="1259063"/>
            <a:ext cx="1981720" cy="369332"/>
            <a:chOff x="92045" y="1259063"/>
            <a:chExt cx="1981720" cy="369332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24AEDBA-F6DA-7345-8EC2-9E36CE0F39F0}"/>
                </a:ext>
              </a:extLst>
            </p:cNvPr>
            <p:cNvSpPr txBox="1"/>
            <p:nvPr/>
          </p:nvSpPr>
          <p:spPr>
            <a:xfrm>
              <a:off x="1421022" y="1259063"/>
              <a:ext cx="65274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D8A3816-6FA9-604C-AAA6-5DD5BECE9A2F}"/>
                </a:ext>
              </a:extLst>
            </p:cNvPr>
            <p:cNvSpPr txBox="1"/>
            <p:nvPr/>
          </p:nvSpPr>
          <p:spPr>
            <a:xfrm>
              <a:off x="92045" y="1259063"/>
              <a:ext cx="72596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enroll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82F74F1-5671-7644-B909-0A725E25160B}"/>
                </a:ext>
              </a:extLst>
            </p:cNvPr>
            <p:cNvSpPr txBox="1"/>
            <p:nvPr/>
          </p:nvSpPr>
          <p:spPr>
            <a:xfrm>
              <a:off x="1132160" y="125906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986A971-3569-4042-8ACD-B426D8953D59}"/>
                </a:ext>
              </a:extLst>
            </p:cNvPr>
            <p:cNvSpPr txBox="1"/>
            <p:nvPr/>
          </p:nvSpPr>
          <p:spPr>
            <a:xfrm>
              <a:off x="820756" y="125906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32" name="Right Arrow 131">
            <a:extLst>
              <a:ext uri="{FF2B5EF4-FFF2-40B4-BE49-F238E27FC236}">
                <a16:creationId xmlns:a16="http://schemas.microsoft.com/office/drawing/2014/main" id="{E6055430-A4A3-974B-878F-4AE1BB147C19}"/>
              </a:ext>
            </a:extLst>
          </p:cNvPr>
          <p:cNvSpPr/>
          <p:nvPr/>
        </p:nvSpPr>
        <p:spPr>
          <a:xfrm>
            <a:off x="9859540" y="3061189"/>
            <a:ext cx="588553" cy="3582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69F6CFC-B1C0-4448-9E5A-E4416C0F7CDA}"/>
              </a:ext>
            </a:extLst>
          </p:cNvPr>
          <p:cNvSpPr txBox="1"/>
          <p:nvPr/>
        </p:nvSpPr>
        <p:spPr>
          <a:xfrm>
            <a:off x="10481358" y="306118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557C92-18FD-4446-94E8-3B5BF1394C72}"/>
              </a:ext>
            </a:extLst>
          </p:cNvPr>
          <p:cNvSpPr/>
          <p:nvPr/>
        </p:nvSpPr>
        <p:spPr>
          <a:xfrm>
            <a:off x="1184376" y="4839707"/>
            <a:ext cx="4049486" cy="1150851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CA9DA3B-DA2D-4A43-A8DE-747970636412}"/>
              </a:ext>
            </a:extLst>
          </p:cNvPr>
          <p:cNvSpPr/>
          <p:nvPr/>
        </p:nvSpPr>
        <p:spPr>
          <a:xfrm>
            <a:off x="1110506" y="999822"/>
            <a:ext cx="4049486" cy="1268957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4E8C9BF1-E49E-AD4C-A84B-0723D2F5DFB3}"/>
              </a:ext>
            </a:extLst>
          </p:cNvPr>
          <p:cNvCxnSpPr>
            <a:cxnSpLocks/>
          </p:cNvCxnSpPr>
          <p:nvPr/>
        </p:nvCxnSpPr>
        <p:spPr>
          <a:xfrm flipV="1">
            <a:off x="4715643" y="2529014"/>
            <a:ext cx="3625995" cy="241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5B17596-161D-8046-958F-7F999EA53DE3}"/>
              </a:ext>
            </a:extLst>
          </p:cNvPr>
          <p:cNvCxnSpPr>
            <a:cxnSpLocks/>
          </p:cNvCxnSpPr>
          <p:nvPr/>
        </p:nvCxnSpPr>
        <p:spPr>
          <a:xfrm flipV="1">
            <a:off x="4742496" y="2662111"/>
            <a:ext cx="3632407" cy="153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B61086D-5798-5642-A41E-C9D3BD627F6E}"/>
              </a:ext>
            </a:extLst>
          </p:cNvPr>
          <p:cNvGrpSpPr/>
          <p:nvPr/>
        </p:nvGrpSpPr>
        <p:grpSpPr>
          <a:xfrm>
            <a:off x="6270920" y="1863929"/>
            <a:ext cx="1515878" cy="369332"/>
            <a:chOff x="1805104" y="1967908"/>
            <a:chExt cx="1515878" cy="369332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F90E7D7-D87C-2E4D-A24A-B45A1E9753D5}"/>
                </a:ext>
              </a:extLst>
            </p:cNvPr>
            <p:cNvSpPr txBox="1"/>
            <p:nvPr/>
          </p:nvSpPr>
          <p:spPr>
            <a:xfrm>
              <a:off x="1805104" y="1967908"/>
              <a:ext cx="90941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rename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25A3D3F-9C38-F247-8C00-AF0271400774}"/>
                </a:ext>
              </a:extLst>
            </p:cNvPr>
            <p:cNvSpPr txBox="1"/>
            <p:nvPr/>
          </p:nvSpPr>
          <p:spPr>
            <a:xfrm>
              <a:off x="3003266" y="1967908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67B9C0A-EC17-C94E-A7B2-79D89E83C7D6}"/>
                </a:ext>
              </a:extLst>
            </p:cNvPr>
            <p:cNvSpPr txBox="1"/>
            <p:nvPr/>
          </p:nvSpPr>
          <p:spPr>
            <a:xfrm>
              <a:off x="2712597" y="1967908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B9996C6-B4C7-5648-BA07-3BF0E73DDCB7}"/>
              </a:ext>
            </a:extLst>
          </p:cNvPr>
          <p:cNvGrpSpPr/>
          <p:nvPr/>
        </p:nvGrpSpPr>
        <p:grpSpPr>
          <a:xfrm>
            <a:off x="10082032" y="1863929"/>
            <a:ext cx="1018549" cy="369332"/>
            <a:chOff x="9470520" y="2633727"/>
            <a:chExt cx="1018549" cy="369332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9E8D323-EB1F-8346-9498-F232867163DF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8464009-4CE3-EF46-9BB4-1212F7A39CD2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F1439C37-E85C-E343-8723-BEEB909FF9FB}"/>
              </a:ext>
            </a:extLst>
          </p:cNvPr>
          <p:cNvSpPr txBox="1"/>
          <p:nvPr/>
        </p:nvSpPr>
        <p:spPr>
          <a:xfrm>
            <a:off x="5705189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25F27D-9985-A548-92AB-767AEEEC2ED3}"/>
              </a:ext>
            </a:extLst>
          </p:cNvPr>
          <p:cNvSpPr/>
          <p:nvPr/>
        </p:nvSpPr>
        <p:spPr>
          <a:xfrm>
            <a:off x="5662418" y="1037130"/>
            <a:ext cx="2212734" cy="6966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39506B1-81DC-1045-B99C-ABAA24379CF8}"/>
              </a:ext>
            </a:extLst>
          </p:cNvPr>
          <p:cNvSpPr/>
          <p:nvPr/>
        </p:nvSpPr>
        <p:spPr>
          <a:xfrm>
            <a:off x="5749341" y="1733812"/>
            <a:ext cx="2212734" cy="5349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/>
      <p:bldP spid="132" grpId="2" animBg="1"/>
      <p:bldP spid="132" grpId="3" animBg="1"/>
      <p:bldP spid="161" grpId="1"/>
      <p:bldP spid="161" grpId="2"/>
      <p:bldP spid="161" grpId="3"/>
      <p:bldP spid="133" grpId="1"/>
      <p:bldP spid="133" grpId="2"/>
      <p:bldP spid="133" grpId="3"/>
      <p:bldP spid="134" grpId="0" animBg="1"/>
      <p:bldP spid="1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9002A6C-868B-0343-821E-F4FA58963EEF}"/>
              </a:ext>
            </a:extLst>
          </p:cNvPr>
          <p:cNvGrpSpPr/>
          <p:nvPr/>
        </p:nvGrpSpPr>
        <p:grpSpPr>
          <a:xfrm>
            <a:off x="6270920" y="1863929"/>
            <a:ext cx="1515878" cy="369332"/>
            <a:chOff x="1805104" y="1967908"/>
            <a:chExt cx="1515878" cy="369332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F91ABD9-0478-724C-B5A5-FEDD36722BCC}"/>
                </a:ext>
              </a:extLst>
            </p:cNvPr>
            <p:cNvSpPr txBox="1"/>
            <p:nvPr/>
          </p:nvSpPr>
          <p:spPr>
            <a:xfrm>
              <a:off x="1805104" y="1967908"/>
              <a:ext cx="90941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rename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ABF5BE2-8C96-E24C-A4E4-7337E9A2B676}"/>
                </a:ext>
              </a:extLst>
            </p:cNvPr>
            <p:cNvSpPr txBox="1"/>
            <p:nvPr/>
          </p:nvSpPr>
          <p:spPr>
            <a:xfrm>
              <a:off x="3003266" y="1967908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055B9EE-E8CB-7847-B793-CBC05D72A29F}"/>
                </a:ext>
              </a:extLst>
            </p:cNvPr>
            <p:cNvSpPr txBox="1"/>
            <p:nvPr/>
          </p:nvSpPr>
          <p:spPr>
            <a:xfrm>
              <a:off x="2712597" y="1967908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D1FD6B6-CE55-4343-9D51-C9F2E6A75BD0}"/>
              </a:ext>
            </a:extLst>
          </p:cNvPr>
          <p:cNvGrpSpPr/>
          <p:nvPr/>
        </p:nvGrpSpPr>
        <p:grpSpPr>
          <a:xfrm>
            <a:off x="10082032" y="1863929"/>
            <a:ext cx="1018549" cy="369332"/>
            <a:chOff x="9470520" y="2633727"/>
            <a:chExt cx="1018549" cy="36933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AC1125B-2E26-2945-945F-C01B3BE1889A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0A4CD7E-6DCA-7B44-AB2D-9E800006BFAF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0D0CC9E-20A7-3546-80FE-08ADBE5AE6C9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557C92-18FD-4446-94E8-3B5BF1394C72}"/>
              </a:ext>
            </a:extLst>
          </p:cNvPr>
          <p:cNvSpPr/>
          <p:nvPr/>
        </p:nvSpPr>
        <p:spPr>
          <a:xfrm>
            <a:off x="1184376" y="1127123"/>
            <a:ext cx="4049486" cy="243246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FFB7C76-0A97-5444-A8D8-D1B00A251A2B}"/>
              </a:ext>
            </a:extLst>
          </p:cNvPr>
          <p:cNvSpPr txBox="1"/>
          <p:nvPr/>
        </p:nvSpPr>
        <p:spPr>
          <a:xfrm>
            <a:off x="5705189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787E4A3F-4954-0D43-BE78-22888612ED27}"/>
              </a:ext>
            </a:extLst>
          </p:cNvPr>
          <p:cNvCxnSpPr>
            <a:cxnSpLocks/>
            <a:stCxn id="203" idx="2"/>
            <a:endCxn id="213" idx="1"/>
          </p:cNvCxnSpPr>
          <p:nvPr/>
        </p:nvCxnSpPr>
        <p:spPr>
          <a:xfrm rot="16200000" flipH="1">
            <a:off x="7114682" y="2447834"/>
            <a:ext cx="1394703" cy="9655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Elbow Connector 192">
            <a:extLst>
              <a:ext uri="{FF2B5EF4-FFF2-40B4-BE49-F238E27FC236}">
                <a16:creationId xmlns:a16="http://schemas.microsoft.com/office/drawing/2014/main" id="{9D254D17-47A2-8D42-B9A9-DBF7C20E9FF6}"/>
              </a:ext>
            </a:extLst>
          </p:cNvPr>
          <p:cNvCxnSpPr>
            <a:cxnSpLocks/>
            <a:stCxn id="202" idx="2"/>
            <a:endCxn id="214" idx="0"/>
          </p:cNvCxnSpPr>
          <p:nvPr/>
        </p:nvCxnSpPr>
        <p:spPr>
          <a:xfrm rot="16200000" flipH="1">
            <a:off x="7762734" y="2098466"/>
            <a:ext cx="1216172" cy="14857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Elbow Connector 193">
            <a:extLst>
              <a:ext uri="{FF2B5EF4-FFF2-40B4-BE49-F238E27FC236}">
                <a16:creationId xmlns:a16="http://schemas.microsoft.com/office/drawing/2014/main" id="{C9A42C84-2E5E-F54C-B6ED-FCCF92B860C9}"/>
              </a:ext>
            </a:extLst>
          </p:cNvPr>
          <p:cNvCxnSpPr>
            <a:cxnSpLocks/>
            <a:stCxn id="198" idx="2"/>
            <a:endCxn id="213" idx="2"/>
          </p:cNvCxnSpPr>
          <p:nvPr/>
        </p:nvCxnSpPr>
        <p:spPr>
          <a:xfrm rot="5400000">
            <a:off x="8927331" y="1784088"/>
            <a:ext cx="1573234" cy="2471580"/>
          </a:xfrm>
          <a:prstGeom prst="bentConnector3">
            <a:avLst>
              <a:gd name="adj1" fmla="val 1145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Elbow Connector 194">
            <a:extLst>
              <a:ext uri="{FF2B5EF4-FFF2-40B4-BE49-F238E27FC236}">
                <a16:creationId xmlns:a16="http://schemas.microsoft.com/office/drawing/2014/main" id="{6FA0E023-80BA-624B-9314-678C560C40B3}"/>
              </a:ext>
            </a:extLst>
          </p:cNvPr>
          <p:cNvCxnSpPr>
            <a:cxnSpLocks/>
            <a:stCxn id="214" idx="3"/>
            <a:endCxn id="199" idx="1"/>
          </p:cNvCxnSpPr>
          <p:nvPr/>
        </p:nvCxnSpPr>
        <p:spPr>
          <a:xfrm flipV="1">
            <a:off x="9565898" y="2418550"/>
            <a:ext cx="521837" cy="12094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3898BE03-6FBE-044A-A473-5121C410E045}"/>
              </a:ext>
            </a:extLst>
          </p:cNvPr>
          <p:cNvSpPr txBox="1"/>
          <p:nvPr/>
        </p:nvSpPr>
        <p:spPr>
          <a:xfrm>
            <a:off x="10087735" y="22338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F7F91A8-D827-0741-B089-2E08E78C223F}"/>
              </a:ext>
            </a:extLst>
          </p:cNvPr>
          <p:cNvGrpSpPr/>
          <p:nvPr/>
        </p:nvGrpSpPr>
        <p:grpSpPr>
          <a:xfrm>
            <a:off x="8294811" y="3449433"/>
            <a:ext cx="1271087" cy="1071189"/>
            <a:chOff x="2598057" y="376063"/>
            <a:chExt cx="1271087" cy="1071189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9E89391-4C74-9A49-9673-FCB6371EC81B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DD4E2FB-3EEF-444E-A6F6-82854B4DD1B7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C3142B2-4F4B-F041-BB8A-3AF548C99891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B931DA7-FAB1-5946-B989-5451632C79DF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E76C730-632C-C44C-ADE4-99B6ED6FA75C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C58A465-78C8-6D4E-92CD-10FAFB34C7DA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0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40D0CC9E-20A7-3546-80FE-08ADBE5AE6C9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557C92-18FD-4446-94E8-3B5BF1394C72}"/>
              </a:ext>
            </a:extLst>
          </p:cNvPr>
          <p:cNvSpPr/>
          <p:nvPr/>
        </p:nvSpPr>
        <p:spPr>
          <a:xfrm>
            <a:off x="1184376" y="1127123"/>
            <a:ext cx="4049486" cy="243246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FFB7C76-0A97-5444-A8D8-D1B00A251A2B}"/>
              </a:ext>
            </a:extLst>
          </p:cNvPr>
          <p:cNvSpPr txBox="1"/>
          <p:nvPr/>
        </p:nvSpPr>
        <p:spPr>
          <a:xfrm>
            <a:off x="5705189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9B2EF38-C107-D744-8E62-94AC7249953D}"/>
              </a:ext>
            </a:extLst>
          </p:cNvPr>
          <p:cNvGrpSpPr/>
          <p:nvPr/>
        </p:nvGrpSpPr>
        <p:grpSpPr>
          <a:xfrm>
            <a:off x="6235784" y="2468795"/>
            <a:ext cx="1552874" cy="369332"/>
            <a:chOff x="2337611" y="2648803"/>
            <a:chExt cx="1552874" cy="369332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0C4EDEA-D2EA-CC49-862C-5137BA5800A1}"/>
                </a:ext>
              </a:extLst>
            </p:cNvPr>
            <p:cNvSpPr txBox="1"/>
            <p:nvPr/>
          </p:nvSpPr>
          <p:spPr>
            <a:xfrm>
              <a:off x="2337611" y="2648803"/>
              <a:ext cx="53893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add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F65D79E-4A8B-4644-B2DB-041D8F7D60E6}"/>
                </a:ext>
              </a:extLst>
            </p:cNvPr>
            <p:cNvSpPr txBox="1"/>
            <p:nvPr/>
          </p:nvSpPr>
          <p:spPr>
            <a:xfrm>
              <a:off x="3167210" y="2648803"/>
              <a:ext cx="723275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cs101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52F9F2F-2E75-004A-B40F-4EF398FE645F}"/>
                </a:ext>
              </a:extLst>
            </p:cNvPr>
            <p:cNvSpPr txBox="1"/>
            <p:nvPr/>
          </p:nvSpPr>
          <p:spPr>
            <a:xfrm>
              <a:off x="2876541" y="264880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735E22E-08F3-834B-90A4-BD8C79609A1C}"/>
              </a:ext>
            </a:extLst>
          </p:cNvPr>
          <p:cNvGrpSpPr/>
          <p:nvPr/>
        </p:nvGrpSpPr>
        <p:grpSpPr>
          <a:xfrm>
            <a:off x="10077044" y="2468795"/>
            <a:ext cx="1767394" cy="369332"/>
            <a:chOff x="9470520" y="3930334"/>
            <a:chExt cx="1767394" cy="369332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8CBD8F7-FBB5-A74C-8A48-60B6A3BEC836}"/>
                </a:ext>
              </a:extLst>
            </p:cNvPr>
            <p:cNvSpPr txBox="1"/>
            <p:nvPr/>
          </p:nvSpPr>
          <p:spPr>
            <a:xfrm>
              <a:off x="9470520" y="3930334"/>
              <a:ext cx="83067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classes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721F911-17C4-0E46-B6A3-6DDBBEC70897}"/>
                </a:ext>
              </a:extLst>
            </p:cNvPr>
            <p:cNvSpPr txBox="1"/>
            <p:nvPr/>
          </p:nvSpPr>
          <p:spPr>
            <a:xfrm>
              <a:off x="10301197" y="3930334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DCA210D-A638-1449-9FE4-CBA4790C01BC}"/>
                </a:ext>
              </a:extLst>
            </p:cNvPr>
            <p:cNvSpPr txBox="1"/>
            <p:nvPr/>
          </p:nvSpPr>
          <p:spPr>
            <a:xfrm>
              <a:off x="10585171" y="3930334"/>
              <a:ext cx="652743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cxnSp>
        <p:nvCxnSpPr>
          <p:cNvPr id="226" name="Elbow Connector 225">
            <a:extLst>
              <a:ext uri="{FF2B5EF4-FFF2-40B4-BE49-F238E27FC236}">
                <a16:creationId xmlns:a16="http://schemas.microsoft.com/office/drawing/2014/main" id="{58F4E884-C2E9-644F-9089-30930B6896FF}"/>
              </a:ext>
            </a:extLst>
          </p:cNvPr>
          <p:cNvCxnSpPr>
            <a:cxnSpLocks/>
            <a:stCxn id="221" idx="2"/>
            <a:endCxn id="234" idx="1"/>
          </p:cNvCxnSpPr>
          <p:nvPr/>
        </p:nvCxnSpPr>
        <p:spPr>
          <a:xfrm rot="16200000" flipH="1">
            <a:off x="6101880" y="3661804"/>
            <a:ext cx="3011621" cy="13642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Elbow Connector 226">
            <a:extLst>
              <a:ext uri="{FF2B5EF4-FFF2-40B4-BE49-F238E27FC236}">
                <a16:creationId xmlns:a16="http://schemas.microsoft.com/office/drawing/2014/main" id="{671917B0-73AB-9647-B076-5E26EA317388}"/>
              </a:ext>
            </a:extLst>
          </p:cNvPr>
          <p:cNvCxnSpPr>
            <a:cxnSpLocks/>
            <a:stCxn id="220" idx="2"/>
            <a:endCxn id="235" idx="2"/>
          </p:cNvCxnSpPr>
          <p:nvPr/>
        </p:nvCxnSpPr>
        <p:spPr>
          <a:xfrm rot="16200000" flipH="1">
            <a:off x="6672791" y="3592357"/>
            <a:ext cx="3190153" cy="1681692"/>
          </a:xfrm>
          <a:prstGeom prst="bentConnector3">
            <a:avLst>
              <a:gd name="adj1" fmla="val 1039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Elbow Connector 227">
            <a:extLst>
              <a:ext uri="{FF2B5EF4-FFF2-40B4-BE49-F238E27FC236}">
                <a16:creationId xmlns:a16="http://schemas.microsoft.com/office/drawing/2014/main" id="{6E9B4A40-3D4F-F749-B63A-E7E1A8FD398F}"/>
              </a:ext>
            </a:extLst>
          </p:cNvPr>
          <p:cNvCxnSpPr>
            <a:cxnSpLocks/>
            <a:stCxn id="224" idx="0"/>
            <a:endCxn id="234" idx="0"/>
          </p:cNvCxnSpPr>
          <p:nvPr/>
        </p:nvCxnSpPr>
        <p:spPr>
          <a:xfrm rot="16200000" flipH="1" flipV="1">
            <a:off x="8164656" y="2777309"/>
            <a:ext cx="3202422" cy="2585394"/>
          </a:xfrm>
          <a:prstGeom prst="bentConnector3">
            <a:avLst>
              <a:gd name="adj1" fmla="val -71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428CA045-1077-734B-9416-275B47D17EC2}"/>
              </a:ext>
            </a:extLst>
          </p:cNvPr>
          <p:cNvSpPr txBox="1"/>
          <p:nvPr/>
        </p:nvSpPr>
        <p:spPr>
          <a:xfrm>
            <a:off x="10082747" y="28335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cs101</a:t>
            </a:r>
          </a:p>
        </p:txBody>
      </p:sp>
      <p:cxnSp>
        <p:nvCxnSpPr>
          <p:cNvPr id="230" name="Elbow Connector 229">
            <a:extLst>
              <a:ext uri="{FF2B5EF4-FFF2-40B4-BE49-F238E27FC236}">
                <a16:creationId xmlns:a16="http://schemas.microsoft.com/office/drawing/2014/main" id="{2085C422-FFA8-754E-A39B-2F2842045188}"/>
              </a:ext>
            </a:extLst>
          </p:cNvPr>
          <p:cNvCxnSpPr>
            <a:cxnSpLocks/>
            <a:stCxn id="235" idx="3"/>
            <a:endCxn id="229" idx="1"/>
          </p:cNvCxnSpPr>
          <p:nvPr/>
        </p:nvCxnSpPr>
        <p:spPr>
          <a:xfrm flipV="1">
            <a:off x="9560910" y="3018214"/>
            <a:ext cx="521837" cy="2831535"/>
          </a:xfrm>
          <a:prstGeom prst="bentConnector3">
            <a:avLst>
              <a:gd name="adj1" fmla="val 166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BB05A78-4517-DC4F-9EF3-C655B8761CC5}"/>
              </a:ext>
            </a:extLst>
          </p:cNvPr>
          <p:cNvGrpSpPr/>
          <p:nvPr/>
        </p:nvGrpSpPr>
        <p:grpSpPr>
          <a:xfrm>
            <a:off x="8289823" y="4957091"/>
            <a:ext cx="1271087" cy="1071189"/>
            <a:chOff x="2598057" y="376063"/>
            <a:chExt cx="1271087" cy="1071189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94A942E-D768-9A49-A976-F2B6A697FABA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C752E46-63B3-DF48-A387-8BA991D4A427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A463F869-19A5-FD45-BE6B-5A582C3D43CF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AE6B0EBA-C23F-C745-89F2-1B593A50F68E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cs101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2B4B8818-AD96-2D4E-A100-2D7D2E6BF0BE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BA14776-E87F-9C43-9ECE-BBC4E01176DF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748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40D0CC9E-20A7-3546-80FE-08ADBE5AE6C9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90E848D-C2A4-0A42-A58E-8BBAD480CED0}"/>
              </a:ext>
            </a:extLst>
          </p:cNvPr>
          <p:cNvGrpSpPr/>
          <p:nvPr/>
        </p:nvGrpSpPr>
        <p:grpSpPr>
          <a:xfrm>
            <a:off x="8292661" y="1941776"/>
            <a:ext cx="1271087" cy="1071189"/>
            <a:chOff x="2598057" y="376063"/>
            <a:chExt cx="1271087" cy="1071189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661776E-DA90-DE43-8169-53121459D60B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CF8650-B7D1-714D-A0E9-2BC0112F9F1B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0D64A-14D1-B940-B530-77C0FD8EB2CE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CA84807-6C84-4847-900B-82BA9F1CCED4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FF99DDC-631A-F34E-BBE6-70996115E1F8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6254855-CFEB-9F42-80CF-49CAAEAC8B62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29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sp>
        <p:nvSpPr>
          <p:cNvPr id="132" name="Right Arrow 131">
            <a:extLst>
              <a:ext uri="{FF2B5EF4-FFF2-40B4-BE49-F238E27FC236}">
                <a16:creationId xmlns:a16="http://schemas.microsoft.com/office/drawing/2014/main" id="{E6055430-A4A3-974B-878F-4AE1BB147C19}"/>
              </a:ext>
            </a:extLst>
          </p:cNvPr>
          <p:cNvSpPr/>
          <p:nvPr/>
        </p:nvSpPr>
        <p:spPr>
          <a:xfrm>
            <a:off x="9859540" y="3061189"/>
            <a:ext cx="588553" cy="3582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69F6CFC-B1C0-4448-9E5A-E4416C0F7CDA}"/>
              </a:ext>
            </a:extLst>
          </p:cNvPr>
          <p:cNvSpPr txBox="1"/>
          <p:nvPr/>
        </p:nvSpPr>
        <p:spPr>
          <a:xfrm>
            <a:off x="10481358" y="306118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4557C92-18FD-4446-94E8-3B5BF1394C72}"/>
              </a:ext>
            </a:extLst>
          </p:cNvPr>
          <p:cNvSpPr/>
          <p:nvPr/>
        </p:nvSpPr>
        <p:spPr>
          <a:xfrm>
            <a:off x="1184376" y="1127123"/>
            <a:ext cx="4049486" cy="243246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FFB7C76-0A97-5444-A8D8-D1B00A251A2B}"/>
              </a:ext>
            </a:extLst>
          </p:cNvPr>
          <p:cNvSpPr txBox="1"/>
          <p:nvPr/>
        </p:nvSpPr>
        <p:spPr>
          <a:xfrm>
            <a:off x="5705189" y="237184"/>
            <a:ext cx="20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Maps initially empty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BF0E6B8-FF79-E94C-88DE-B49C72D87AB0}"/>
              </a:ext>
            </a:extLst>
          </p:cNvPr>
          <p:cNvGrpSpPr/>
          <p:nvPr/>
        </p:nvGrpSpPr>
        <p:grpSpPr>
          <a:xfrm>
            <a:off x="8292661" y="4957091"/>
            <a:ext cx="1271087" cy="1071189"/>
            <a:chOff x="2598057" y="376063"/>
            <a:chExt cx="1271087" cy="107118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C1D967-B55E-614D-A8F0-70860432CF5E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DCE543E-327E-904E-8DFB-9127E4132367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3DFF717-B83E-2545-8C8D-F69C69105FC2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DBA250-4628-F348-9796-3947C5085845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140F7EC-7CFA-AB46-BC33-7D08A9B4CCC0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531EC7F-59EF-ED48-94D3-FF787DFFBCD9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0C31E5A-8DD2-0B47-83A1-D0C44E0A3632}"/>
              </a:ext>
            </a:extLst>
          </p:cNvPr>
          <p:cNvCxnSpPr>
            <a:cxnSpLocks/>
          </p:cNvCxnSpPr>
          <p:nvPr/>
        </p:nvCxnSpPr>
        <p:spPr>
          <a:xfrm>
            <a:off x="5297294" y="5489925"/>
            <a:ext cx="3077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6577329-6F9A-404E-A6DE-E9813EF31366}"/>
              </a:ext>
            </a:extLst>
          </p:cNvPr>
          <p:cNvGrpSpPr/>
          <p:nvPr/>
        </p:nvGrpSpPr>
        <p:grpSpPr>
          <a:xfrm>
            <a:off x="6635290" y="2468795"/>
            <a:ext cx="1147315" cy="369332"/>
            <a:chOff x="2337611" y="2648803"/>
            <a:chExt cx="1147315" cy="369332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E1A5DE7-138E-0F42-AC83-A3B3A471B58F}"/>
                </a:ext>
              </a:extLst>
            </p:cNvPr>
            <p:cNvSpPr txBox="1"/>
            <p:nvPr/>
          </p:nvSpPr>
          <p:spPr>
            <a:xfrm>
              <a:off x="2337611" y="2648803"/>
              <a:ext cx="53893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add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5166716-1959-5644-9C23-3084BE030E2B}"/>
                </a:ext>
              </a:extLst>
            </p:cNvPr>
            <p:cNvSpPr txBox="1"/>
            <p:nvPr/>
          </p:nvSpPr>
          <p:spPr>
            <a:xfrm>
              <a:off x="3167210" y="2648803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9026083-FB67-9547-8543-018D5EDDA31C}"/>
                </a:ext>
              </a:extLst>
            </p:cNvPr>
            <p:cNvSpPr txBox="1"/>
            <p:nvPr/>
          </p:nvSpPr>
          <p:spPr>
            <a:xfrm>
              <a:off x="2876541" y="2648803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33BB138-9D43-1341-BD65-4291EACA704B}"/>
              </a:ext>
            </a:extLst>
          </p:cNvPr>
          <p:cNvGrpSpPr/>
          <p:nvPr/>
        </p:nvGrpSpPr>
        <p:grpSpPr>
          <a:xfrm>
            <a:off x="6270920" y="1863929"/>
            <a:ext cx="1515878" cy="369332"/>
            <a:chOff x="1805104" y="1967908"/>
            <a:chExt cx="1515878" cy="369332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59EEBD8-535F-D64F-8F1C-7224F837E872}"/>
                </a:ext>
              </a:extLst>
            </p:cNvPr>
            <p:cNvSpPr txBox="1"/>
            <p:nvPr/>
          </p:nvSpPr>
          <p:spPr>
            <a:xfrm>
              <a:off x="1805104" y="1967908"/>
              <a:ext cx="90941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rename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37CEAF3-B02B-2340-B21C-F72B39F5A518}"/>
                </a:ext>
              </a:extLst>
            </p:cNvPr>
            <p:cNvSpPr txBox="1"/>
            <p:nvPr/>
          </p:nvSpPr>
          <p:spPr>
            <a:xfrm>
              <a:off x="3003266" y="1967908"/>
              <a:ext cx="31771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458CBB8-1689-8244-978E-9C9380B39E04}"/>
                </a:ext>
              </a:extLst>
            </p:cNvPr>
            <p:cNvSpPr txBox="1"/>
            <p:nvPr/>
          </p:nvSpPr>
          <p:spPr>
            <a:xfrm>
              <a:off x="2712597" y="1967908"/>
              <a:ext cx="30168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FF64CAA-84FB-DE48-AE1F-7EF6B38C6C0D}"/>
              </a:ext>
            </a:extLst>
          </p:cNvPr>
          <p:cNvGrpSpPr/>
          <p:nvPr/>
        </p:nvGrpSpPr>
        <p:grpSpPr>
          <a:xfrm>
            <a:off x="10082032" y="1863929"/>
            <a:ext cx="1018549" cy="369332"/>
            <a:chOff x="9470520" y="2633727"/>
            <a:chExt cx="1018549" cy="369332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8294D88-7941-234D-AD46-01ADDB425037}"/>
                </a:ext>
              </a:extLst>
            </p:cNvPr>
            <p:cNvSpPr txBox="1"/>
            <p:nvPr/>
          </p:nvSpPr>
          <p:spPr>
            <a:xfrm>
              <a:off x="9470520" y="2633727"/>
              <a:ext cx="71686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11E633D-5445-AF4D-82CC-4CF86EB0239D}"/>
                </a:ext>
              </a:extLst>
            </p:cNvPr>
            <p:cNvSpPr txBox="1"/>
            <p:nvPr/>
          </p:nvSpPr>
          <p:spPr>
            <a:xfrm>
              <a:off x="10187383" y="2633727"/>
              <a:ext cx="30168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9AF590-254F-7844-AC08-F083E9A8966F}"/>
              </a:ext>
            </a:extLst>
          </p:cNvPr>
          <p:cNvSpPr/>
          <p:nvPr/>
        </p:nvSpPr>
        <p:spPr>
          <a:xfrm>
            <a:off x="5662418" y="1635598"/>
            <a:ext cx="2212734" cy="6966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D403B66-F0F5-054D-981A-DC6C84FF7767}"/>
              </a:ext>
            </a:extLst>
          </p:cNvPr>
          <p:cNvSpPr/>
          <p:nvPr/>
        </p:nvSpPr>
        <p:spPr>
          <a:xfrm>
            <a:off x="5814818" y="2403003"/>
            <a:ext cx="2117155" cy="6099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60706039-035D-7A43-BA23-EEB97EE5FFCF}"/>
              </a:ext>
            </a:extLst>
          </p:cNvPr>
          <p:cNvCxnSpPr>
            <a:cxnSpLocks/>
          </p:cNvCxnSpPr>
          <p:nvPr/>
        </p:nvCxnSpPr>
        <p:spPr>
          <a:xfrm flipV="1">
            <a:off x="4742496" y="2662111"/>
            <a:ext cx="3632407" cy="153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/>
      <p:bldP spid="161" grpId="1"/>
      <p:bldP spid="147" grpId="1"/>
      <p:bldP spid="147" grpId="2"/>
      <p:bldP spid="133" grpId="0" animBg="1"/>
      <p:bldP spid="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2A4E-377B-1442-83C6-A367336A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learning to program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DABCF0-7147-F548-9BE9-D08A2B2C6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629" y="1643281"/>
            <a:ext cx="7358742" cy="41801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9005-C450-5F46-A0B3-0732D37F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80E9-0925-FD4F-B3BE-09BF1597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1FF9-E4B6-944C-8E96-FB0E9288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36863-3E4C-C84A-9AF5-5D73A92B7076}"/>
              </a:ext>
            </a:extLst>
          </p:cNvPr>
          <p:cNvSpPr/>
          <p:nvPr/>
        </p:nvSpPr>
        <p:spPr>
          <a:xfrm>
            <a:off x="3013529" y="1538514"/>
            <a:ext cx="6164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Cumulative nonmajor enrollment (red) and major enrollment (blue) in computing courses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8A6AB-23D4-F941-B85E-F146F3DA290B}"/>
              </a:ext>
            </a:extLst>
          </p:cNvPr>
          <p:cNvSpPr txBox="1"/>
          <p:nvPr/>
        </p:nvSpPr>
        <p:spPr>
          <a:xfrm>
            <a:off x="1331686" y="5897880"/>
            <a:ext cx="95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Computing Research Association, CS Undergraduate Enrollments Surge Since 2006, https://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cra.org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/data/generation-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68898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6DAAE50D-41A1-354D-8C95-F558D551B0B1}"/>
              </a:ext>
            </a:extLst>
          </p:cNvPr>
          <p:cNvSpPr/>
          <p:nvPr/>
        </p:nvSpPr>
        <p:spPr>
          <a:xfrm>
            <a:off x="8150643" y="203303"/>
            <a:ext cx="1567544" cy="6037943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B0FE76C-7B31-0043-9746-74493C5AE9C6}"/>
              </a:ext>
            </a:extLst>
          </p:cNvPr>
          <p:cNvGrpSpPr/>
          <p:nvPr/>
        </p:nvGrpSpPr>
        <p:grpSpPr>
          <a:xfrm>
            <a:off x="8292661" y="434119"/>
            <a:ext cx="1271087" cy="1071189"/>
            <a:chOff x="2598057" y="376063"/>
            <a:chExt cx="1271087" cy="107118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EAC484D-8DF3-F249-A319-1646E4F4C931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B9A6935-0AE9-C743-8BE7-22B9668EAB6D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7DBA8-E05F-9E4B-9DA2-DF6A3FBD5428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5906E7C-B37F-B148-9A90-65A4C8C27156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2D2D083-544B-B246-8587-1019040B7819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A45A6CD-6878-3141-B26E-9A4527950766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90E848D-C2A4-0A42-A58E-8BBAD480CED0}"/>
              </a:ext>
            </a:extLst>
          </p:cNvPr>
          <p:cNvGrpSpPr/>
          <p:nvPr/>
        </p:nvGrpSpPr>
        <p:grpSpPr>
          <a:xfrm>
            <a:off x="8292661" y="1941776"/>
            <a:ext cx="1271087" cy="1071189"/>
            <a:chOff x="2598057" y="376063"/>
            <a:chExt cx="1271087" cy="1071189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661776E-DA90-DE43-8169-53121459D60B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CF8650-B7D1-714D-A0E9-2BC0112F9F1B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0D64A-14D1-B940-B530-77C0FD8EB2CE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CA84807-6C84-4847-900B-82BA9F1CCED4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FF99DDC-631A-F34E-BBE6-70996115E1F8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6254855-CFEB-9F42-80CF-49CAAEAC8B62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7182E39-477D-6D4B-8466-8595FC9ED67C}"/>
              </a:ext>
            </a:extLst>
          </p:cNvPr>
          <p:cNvGrpSpPr/>
          <p:nvPr/>
        </p:nvGrpSpPr>
        <p:grpSpPr>
          <a:xfrm>
            <a:off x="8292661" y="4957091"/>
            <a:ext cx="1271087" cy="1071189"/>
            <a:chOff x="2598057" y="376063"/>
            <a:chExt cx="1271087" cy="1071189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D12C3F3-6DBE-9C48-B539-7D54A63EE6F2}"/>
                </a:ext>
              </a:extLst>
            </p:cNvPr>
            <p:cNvSpPr/>
            <p:nvPr/>
          </p:nvSpPr>
          <p:spPr>
            <a:xfrm>
              <a:off x="2598057" y="733127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2197AD7-76B7-0244-A501-500BDF120498}"/>
                </a:ext>
              </a:extLst>
            </p:cNvPr>
            <p:cNvSpPr/>
            <p:nvPr/>
          </p:nvSpPr>
          <p:spPr>
            <a:xfrm>
              <a:off x="2964750" y="733127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9B54C89-BC1E-6D42-A44F-82E492301557}"/>
                </a:ext>
              </a:extLst>
            </p:cNvPr>
            <p:cNvSpPr/>
            <p:nvPr/>
          </p:nvSpPr>
          <p:spPr>
            <a:xfrm>
              <a:off x="2598057" y="1090189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B134813-42D9-584C-87A4-558CDF616CFB}"/>
                </a:ext>
              </a:extLst>
            </p:cNvPr>
            <p:cNvSpPr/>
            <p:nvPr/>
          </p:nvSpPr>
          <p:spPr>
            <a:xfrm>
              <a:off x="2964750" y="1090189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9609FD8-95A5-4B44-826D-F9B6594FF0ED}"/>
                </a:ext>
              </a:extLst>
            </p:cNvPr>
            <p:cNvSpPr/>
            <p:nvPr/>
          </p:nvSpPr>
          <p:spPr>
            <a:xfrm>
              <a:off x="2598057" y="376063"/>
              <a:ext cx="366693" cy="357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80DB4D-CDA1-664C-B876-7B396D161726}"/>
                </a:ext>
              </a:extLst>
            </p:cNvPr>
            <p:cNvSpPr/>
            <p:nvPr/>
          </p:nvSpPr>
          <p:spPr>
            <a:xfrm>
              <a:off x="2964750" y="376063"/>
              <a:ext cx="904394" cy="35706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69A-AA64-4840-B5FC-2EAD8B6B500F}"/>
              </a:ext>
            </a:extLst>
          </p:cNvPr>
          <p:cNvGrpSpPr/>
          <p:nvPr/>
        </p:nvGrpSpPr>
        <p:grpSpPr>
          <a:xfrm>
            <a:off x="965706" y="203303"/>
            <a:ext cx="4486826" cy="6037943"/>
            <a:chOff x="838200" y="203303"/>
            <a:chExt cx="4486826" cy="6037943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37F9E4CD-3BCD-1743-B5B0-65911992EDBD}"/>
                </a:ext>
              </a:extLst>
            </p:cNvPr>
            <p:cNvSpPr/>
            <p:nvPr/>
          </p:nvSpPr>
          <p:spPr>
            <a:xfrm>
              <a:off x="838200" y="203303"/>
              <a:ext cx="4486826" cy="60379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Inferred store/retrieve pairs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9F9CCE-7971-B64D-80E4-DB26051F5C65}"/>
                </a:ext>
              </a:extLst>
            </p:cNvPr>
            <p:cNvGrpSpPr/>
            <p:nvPr/>
          </p:nvGrpSpPr>
          <p:grpSpPr>
            <a:xfrm>
              <a:off x="1352626" y="2730755"/>
              <a:ext cx="3089079" cy="712237"/>
              <a:chOff x="7518795" y="2730755"/>
              <a:chExt cx="3089079" cy="7122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867E3F-1F31-AD4A-83F9-F68C65B24298}"/>
                  </a:ext>
                </a:extLst>
              </p:cNvPr>
              <p:cNvGrpSpPr/>
              <p:nvPr/>
            </p:nvGrpSpPr>
            <p:grpSpPr>
              <a:xfrm>
                <a:off x="9602149" y="2730755"/>
                <a:ext cx="1005725" cy="712237"/>
                <a:chOff x="4638075" y="2633727"/>
                <a:chExt cx="1005725" cy="712237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405B83C-8728-9D4E-A043-0821A3C93A71}"/>
                    </a:ext>
                  </a:extLst>
                </p:cNvPr>
                <p:cNvSpPr txBox="1"/>
                <p:nvPr/>
              </p:nvSpPr>
              <p:spPr>
                <a:xfrm>
                  <a:off x="4638075" y="2976632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645436B5-2499-054C-B6EF-E10B2516A46C}"/>
                    </a:ext>
                  </a:extLst>
                </p:cNvPr>
                <p:cNvGrpSpPr/>
                <p:nvPr/>
              </p:nvGrpSpPr>
              <p:grpSpPr>
                <a:xfrm>
                  <a:off x="4638075" y="2633727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A5834D5-D98F-5D43-BFDA-41E3D7E1E2D3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B7CC48-EA0E-7A48-B5FE-661AD2EA4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4259998-295E-D641-8F6D-395AA3A0F760}"/>
                  </a:ext>
                </a:extLst>
              </p:cNvPr>
              <p:cNvGrpSpPr/>
              <p:nvPr/>
            </p:nvGrpSpPr>
            <p:grpSpPr>
              <a:xfrm>
                <a:off x="7518795" y="2735707"/>
                <a:ext cx="1581537" cy="369332"/>
                <a:chOff x="1986629" y="1375073"/>
                <a:chExt cx="1581537" cy="369332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4C174AD-E7FD-774B-8661-AC0A941A7FBE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90ABBDA-16D8-7B4D-A84E-F2A96F60804E}"/>
                    </a:ext>
                  </a:extLst>
                </p:cNvPr>
                <p:cNvSpPr txBox="1"/>
                <p:nvPr/>
              </p:nvSpPr>
              <p:spPr>
                <a:xfrm>
                  <a:off x="1986629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79DBFBD-9191-5E49-80A6-43ADC4F40600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62A4CCD-AA2C-1F45-B736-CAE710196649}"/>
                    </a:ext>
                  </a:extLst>
                </p:cNvPr>
                <p:cNvSpPr txBox="1"/>
                <p:nvPr/>
              </p:nvSpPr>
              <p:spPr>
                <a:xfrm>
                  <a:off x="2712597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cxnSp>
            <p:nvCxnSpPr>
              <p:cNvPr id="101" name="Elbow Connector 100">
                <a:extLst>
                  <a:ext uri="{FF2B5EF4-FFF2-40B4-BE49-F238E27FC236}">
                    <a16:creationId xmlns:a16="http://schemas.microsoft.com/office/drawing/2014/main" id="{5900D195-93E2-B241-92A7-524DBA0B7833}"/>
                  </a:ext>
                </a:extLst>
              </p:cNvPr>
              <p:cNvCxnSpPr>
                <a:cxnSpLocks/>
                <a:stCxn id="95" idx="0"/>
                <a:endCxn id="99" idx="0"/>
              </p:cNvCxnSpPr>
              <p:nvPr/>
            </p:nvCxnSpPr>
            <p:spPr>
              <a:xfrm rot="16200000" flipH="1" flipV="1">
                <a:off x="9569177" y="1841441"/>
                <a:ext cx="4952" cy="1783580"/>
              </a:xfrm>
              <a:prstGeom prst="bentConnector3">
                <a:avLst>
                  <a:gd name="adj1" fmla="val -461631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>
                <a:extLst>
                  <a:ext uri="{FF2B5EF4-FFF2-40B4-BE49-F238E27FC236}">
                    <a16:creationId xmlns:a16="http://schemas.microsoft.com/office/drawing/2014/main" id="{C740AC3E-D336-A44F-893F-4891CC3D7404}"/>
                  </a:ext>
                </a:extLst>
              </p:cNvPr>
              <p:cNvCxnSpPr>
                <a:cxnSpLocks/>
                <a:stCxn id="100" idx="2"/>
                <a:endCxn id="92" idx="1"/>
              </p:cNvCxnSpPr>
              <p:nvPr/>
            </p:nvCxnSpPr>
            <p:spPr>
              <a:xfrm rot="16200000" flipH="1">
                <a:off x="8917826" y="2574002"/>
                <a:ext cx="153287" cy="121536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189DD-AF65-B84D-A635-A901458CD842}"/>
                </a:ext>
              </a:extLst>
            </p:cNvPr>
            <p:cNvGrpSpPr/>
            <p:nvPr/>
          </p:nvGrpSpPr>
          <p:grpSpPr>
            <a:xfrm>
              <a:off x="1813238" y="5298908"/>
              <a:ext cx="3087169" cy="748921"/>
              <a:chOff x="7979407" y="5298908"/>
              <a:chExt cx="3087169" cy="74892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2B02FEB-2D9C-3442-9040-198173DB36AA}"/>
                  </a:ext>
                </a:extLst>
              </p:cNvPr>
              <p:cNvGrpSpPr/>
              <p:nvPr/>
            </p:nvGrpSpPr>
            <p:grpSpPr>
              <a:xfrm>
                <a:off x="7979407" y="5305258"/>
                <a:ext cx="1112049" cy="369332"/>
                <a:chOff x="2337611" y="2648803"/>
                <a:chExt cx="1112049" cy="36933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A8D2E21-7091-F64F-A222-A97689E377BF}"/>
                    </a:ext>
                  </a:extLst>
                </p:cNvPr>
                <p:cNvSpPr txBox="1"/>
                <p:nvPr/>
              </p:nvSpPr>
              <p:spPr>
                <a:xfrm>
                  <a:off x="2337611" y="2648803"/>
                  <a:ext cx="538930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add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EC789C-2EE6-7C4A-8F0E-67B879D24D84}"/>
                    </a:ext>
                  </a:extLst>
                </p:cNvPr>
                <p:cNvSpPr txBox="1"/>
                <p:nvPr/>
              </p:nvSpPr>
              <p:spPr>
                <a:xfrm>
                  <a:off x="3167210" y="2648803"/>
                  <a:ext cx="282450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22C2856-53F7-C248-837E-D1FF8B5FCE64}"/>
                    </a:ext>
                  </a:extLst>
                </p:cNvPr>
                <p:cNvSpPr txBox="1"/>
                <p:nvPr/>
              </p:nvSpPr>
              <p:spPr>
                <a:xfrm>
                  <a:off x="2876541" y="264880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6D71ECA-8C06-F744-A8C3-A61298EDA76F}"/>
                  </a:ext>
                </a:extLst>
              </p:cNvPr>
              <p:cNvGrpSpPr/>
              <p:nvPr/>
            </p:nvGrpSpPr>
            <p:grpSpPr>
              <a:xfrm>
                <a:off x="9602149" y="5305258"/>
                <a:ext cx="1464427" cy="742571"/>
                <a:chOff x="4638075" y="5255825"/>
                <a:chExt cx="1464427" cy="742571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B2F5837-9121-794C-B027-2FF84319F656}"/>
                    </a:ext>
                  </a:extLst>
                </p:cNvPr>
                <p:cNvSpPr txBox="1"/>
                <p:nvPr/>
              </p:nvSpPr>
              <p:spPr>
                <a:xfrm>
                  <a:off x="4638075" y="562906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1E1CFC6-5730-6943-8352-D9FFBBF8FCB6}"/>
                    </a:ext>
                  </a:extLst>
                </p:cNvPr>
                <p:cNvGrpSpPr/>
                <p:nvPr/>
              </p:nvGrpSpPr>
              <p:grpSpPr>
                <a:xfrm>
                  <a:off x="4638075" y="5255825"/>
                  <a:ext cx="1464427" cy="369332"/>
                  <a:chOff x="9470520" y="3926598"/>
                  <a:chExt cx="1464427" cy="369332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8B5C732-2E3D-B24E-95FA-552785F8C59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3926598"/>
                    <a:ext cx="830677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classes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E3D4E28-D045-A042-908F-6600A94A1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1197" y="3926598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4E098376-B8CC-5B45-83D6-B32EECF0DF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5171" y="3926598"/>
                    <a:ext cx="34977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w</a:t>
                    </a:r>
                  </a:p>
                </p:txBody>
              </p:sp>
            </p:grpSp>
          </p:grpSp>
          <p:cxnSp>
            <p:nvCxnSpPr>
              <p:cNvPr id="113" name="Elbow Connector 112">
                <a:extLst>
                  <a:ext uri="{FF2B5EF4-FFF2-40B4-BE49-F238E27FC236}">
                    <a16:creationId xmlns:a16="http://schemas.microsoft.com/office/drawing/2014/main" id="{EEA73779-7112-E74E-A6FD-94D3239167B7}"/>
                  </a:ext>
                </a:extLst>
              </p:cNvPr>
              <p:cNvCxnSpPr>
                <a:cxnSpLocks/>
                <a:stCxn id="111" idx="0"/>
                <a:endCxn id="106" idx="0"/>
              </p:cNvCxnSpPr>
              <p:nvPr/>
            </p:nvCxnSpPr>
            <p:spPr>
              <a:xfrm rot="16200000" flipV="1">
                <a:off x="9620013" y="4348013"/>
                <a:ext cx="12700" cy="1914489"/>
              </a:xfrm>
              <a:prstGeom prst="bent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3E32400A-C945-CC42-905B-E052652A1F0D}"/>
                  </a:ext>
                </a:extLst>
              </p:cNvPr>
              <p:cNvCxnSpPr>
                <a:cxnSpLocks/>
                <a:stCxn id="105" idx="2"/>
                <a:endCxn id="108" idx="1"/>
              </p:cNvCxnSpPr>
              <p:nvPr/>
            </p:nvCxnSpPr>
            <p:spPr>
              <a:xfrm rot="16200000" flipH="1">
                <a:off x="9181904" y="5442917"/>
                <a:ext cx="188573" cy="6519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55BB9-DA29-164D-8818-0439BA366815}"/>
                </a:ext>
              </a:extLst>
            </p:cNvPr>
            <p:cNvGrpSpPr/>
            <p:nvPr/>
          </p:nvGrpSpPr>
          <p:grpSpPr>
            <a:xfrm>
              <a:off x="1443549" y="4019084"/>
              <a:ext cx="2998156" cy="757620"/>
              <a:chOff x="7609718" y="4019084"/>
              <a:chExt cx="2998156" cy="75762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4F67E48-91A5-E547-822F-1FEE57578186}"/>
                  </a:ext>
                </a:extLst>
              </p:cNvPr>
              <p:cNvGrpSpPr/>
              <p:nvPr/>
            </p:nvGrpSpPr>
            <p:grpSpPr>
              <a:xfrm>
                <a:off x="7609718" y="4020482"/>
                <a:ext cx="1482214" cy="369332"/>
                <a:chOff x="1805104" y="1967908"/>
                <a:chExt cx="1482214" cy="36933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D08CD0-9014-114A-BD88-03A5FE8A707A}"/>
                    </a:ext>
                  </a:extLst>
                </p:cNvPr>
                <p:cNvSpPr txBox="1"/>
                <p:nvPr/>
              </p:nvSpPr>
              <p:spPr>
                <a:xfrm>
                  <a:off x="1805104" y="1967908"/>
                  <a:ext cx="909416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rename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070FE36-57B1-E84A-9B2B-ED81AC0E5FEF}"/>
                    </a:ext>
                  </a:extLst>
                </p:cNvPr>
                <p:cNvSpPr txBox="1"/>
                <p:nvPr/>
              </p:nvSpPr>
              <p:spPr>
                <a:xfrm>
                  <a:off x="3003266" y="1967908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6A1BFA2-00E0-2544-B2DD-148259C7AD19}"/>
                    </a:ext>
                  </a:extLst>
                </p:cNvPr>
                <p:cNvSpPr txBox="1"/>
                <p:nvPr/>
              </p:nvSpPr>
              <p:spPr>
                <a:xfrm>
                  <a:off x="2712597" y="1967908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7A45ED0-CD76-0C4F-AC19-8BD8630348BC}"/>
                  </a:ext>
                </a:extLst>
              </p:cNvPr>
              <p:cNvGrpSpPr/>
              <p:nvPr/>
            </p:nvGrpSpPr>
            <p:grpSpPr>
              <a:xfrm>
                <a:off x="9602149" y="4019085"/>
                <a:ext cx="1005725" cy="757619"/>
                <a:chOff x="4638075" y="3892700"/>
                <a:chExt cx="1005725" cy="757619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B42A507-2AB8-FD4A-9514-C3AC67C6F2F3}"/>
                    </a:ext>
                  </a:extLst>
                </p:cNvPr>
                <p:cNvSpPr txBox="1"/>
                <p:nvPr/>
              </p:nvSpPr>
              <p:spPr>
                <a:xfrm>
                  <a:off x="4638075" y="4280987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0A0E781-C592-DB41-B43D-7DD62BA32FB6}"/>
                    </a:ext>
                  </a:extLst>
                </p:cNvPr>
                <p:cNvGrpSpPr/>
                <p:nvPr/>
              </p:nvGrpSpPr>
              <p:grpSpPr>
                <a:xfrm>
                  <a:off x="4638075" y="3892700"/>
                  <a:ext cx="1005725" cy="369332"/>
                  <a:chOff x="9470520" y="2633727"/>
                  <a:chExt cx="1005725" cy="369332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72BAC5-689F-8C4E-B2DC-6DFBFA4CD69F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2633727"/>
                    <a:ext cx="716863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name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5777417D-CB86-6944-8DA0-66321950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87383" y="2633727"/>
                    <a:ext cx="28886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</a:p>
                </p:txBody>
              </p:sp>
            </p:grpSp>
          </p:grpSp>
          <p:cxnSp>
            <p:nvCxnSpPr>
              <p:cNvPr id="124" name="Elbow Connector 123">
                <a:extLst>
                  <a:ext uri="{FF2B5EF4-FFF2-40B4-BE49-F238E27FC236}">
                    <a16:creationId xmlns:a16="http://schemas.microsoft.com/office/drawing/2014/main" id="{98948BE7-3793-F945-B10A-23CB9FFD76D6}"/>
                  </a:ext>
                </a:extLst>
              </p:cNvPr>
              <p:cNvCxnSpPr>
                <a:cxnSpLocks/>
                <a:stCxn id="123" idx="0"/>
                <a:endCxn id="118" idx="0"/>
              </p:cNvCxnSpPr>
              <p:nvPr/>
            </p:nvCxnSpPr>
            <p:spPr>
              <a:xfrm rot="16200000" flipH="1" flipV="1">
                <a:off x="9561844" y="3118882"/>
                <a:ext cx="1397" cy="1801801"/>
              </a:xfrm>
              <a:prstGeom prst="bentConnector3">
                <a:avLst>
                  <a:gd name="adj1" fmla="val -1636363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Elbow Connector 124">
                <a:extLst>
                  <a:ext uri="{FF2B5EF4-FFF2-40B4-BE49-F238E27FC236}">
                    <a16:creationId xmlns:a16="http://schemas.microsoft.com/office/drawing/2014/main" id="{CA28F297-276C-164F-927E-68A03B983A35}"/>
                  </a:ext>
                </a:extLst>
              </p:cNvPr>
              <p:cNvCxnSpPr>
                <a:cxnSpLocks/>
                <a:stCxn id="117" idx="2"/>
                <a:endCxn id="120" idx="1"/>
              </p:cNvCxnSpPr>
              <p:nvPr/>
            </p:nvCxnSpPr>
            <p:spPr>
              <a:xfrm rot="16200000" flipH="1">
                <a:off x="9174915" y="4164804"/>
                <a:ext cx="202224" cy="6522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416A65-6602-CB4F-98AC-A8674EC8041B}"/>
                </a:ext>
              </a:extLst>
            </p:cNvPr>
            <p:cNvGrpSpPr/>
            <p:nvPr/>
          </p:nvGrpSpPr>
          <p:grpSpPr>
            <a:xfrm>
              <a:off x="1355089" y="1450932"/>
              <a:ext cx="2724337" cy="729641"/>
              <a:chOff x="7521258" y="1450932"/>
              <a:chExt cx="2724337" cy="729641"/>
            </a:xfrm>
          </p:grpSpPr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482526E-A41F-3C48-BAE5-E3E14013CBAC}"/>
                  </a:ext>
                </a:extLst>
              </p:cNvPr>
              <p:cNvCxnSpPr>
                <a:cxnSpLocks/>
                <a:stCxn id="90" idx="0"/>
                <a:endCxn id="130" idx="0"/>
              </p:cNvCxnSpPr>
              <p:nvPr/>
            </p:nvCxnSpPr>
            <p:spPr>
              <a:xfrm rot="16200000" flipV="1">
                <a:off x="9246926" y="596001"/>
                <a:ext cx="1712" cy="1711574"/>
              </a:xfrm>
              <a:prstGeom prst="bentConnector3">
                <a:avLst>
                  <a:gd name="adj1" fmla="val 1345280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26869C60-8B4E-3940-B856-FF35971B32E3}"/>
                  </a:ext>
                </a:extLst>
              </p:cNvPr>
              <p:cNvCxnSpPr>
                <a:cxnSpLocks/>
                <a:stCxn id="129" idx="2"/>
                <a:endCxn id="88" idx="1"/>
              </p:cNvCxnSpPr>
              <p:nvPr/>
            </p:nvCxnSpPr>
            <p:spPr>
              <a:xfrm rot="16200000" flipH="1">
                <a:off x="9051728" y="1445485"/>
                <a:ext cx="175643" cy="92519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71DAE58-8A6E-5044-8A93-AE3BEB344EC1}"/>
                  </a:ext>
                </a:extLst>
              </p:cNvPr>
              <p:cNvGrpSpPr/>
              <p:nvPr/>
            </p:nvGrpSpPr>
            <p:grpSpPr>
              <a:xfrm>
                <a:off x="9602149" y="1452644"/>
                <a:ext cx="643446" cy="727929"/>
                <a:chOff x="4638075" y="1366742"/>
                <a:chExt cx="643446" cy="7279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CF6DA4F-4065-E44A-A9D4-40A74D4733C7}"/>
                    </a:ext>
                  </a:extLst>
                </p:cNvPr>
                <p:cNvGrpSpPr/>
                <p:nvPr/>
              </p:nvGrpSpPr>
              <p:grpSpPr>
                <a:xfrm>
                  <a:off x="4638075" y="1366742"/>
                  <a:ext cx="643446" cy="369332"/>
                  <a:chOff x="9470520" y="1375073"/>
                  <a:chExt cx="643446" cy="369332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844A867-962C-734A-8554-2657E312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9470520" y="1375073"/>
                    <a:ext cx="359394" cy="369332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id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90D31E0-2926-FB46-92A3-4ED919FD3BB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9914" y="1375073"/>
                    <a:ext cx="28405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x</a:t>
                    </a:r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30C8C-F580-3D4E-A659-6155AEF29BB6}"/>
                    </a:ext>
                  </a:extLst>
                </p:cNvPr>
                <p:cNvSpPr txBox="1"/>
                <p:nvPr/>
              </p:nvSpPr>
              <p:spPr>
                <a:xfrm>
                  <a:off x="4638075" y="1725339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C68EBD9-C9DF-614E-AC71-43B6E71FF3BE}"/>
                  </a:ext>
                </a:extLst>
              </p:cNvPr>
              <p:cNvGrpSpPr/>
              <p:nvPr/>
            </p:nvGrpSpPr>
            <p:grpSpPr>
              <a:xfrm>
                <a:off x="7521258" y="1450932"/>
                <a:ext cx="1576161" cy="369332"/>
                <a:chOff x="1992005" y="1375073"/>
                <a:chExt cx="1576161" cy="369332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7440F04-68CE-3D47-B1D5-FB8AC36A61AD}"/>
                    </a:ext>
                  </a:extLst>
                </p:cNvPr>
                <p:cNvSpPr txBox="1"/>
                <p:nvPr/>
              </p:nvSpPr>
              <p:spPr>
                <a:xfrm>
                  <a:off x="3292128" y="1375073"/>
                  <a:ext cx="276038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1298C2C-C483-7647-96FE-06207C025BDE}"/>
                    </a:ext>
                  </a:extLst>
                </p:cNvPr>
                <p:cNvSpPr txBox="1"/>
                <p:nvPr/>
              </p:nvSpPr>
              <p:spPr>
                <a:xfrm>
                  <a:off x="1992005" y="1375073"/>
                  <a:ext cx="725968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enroll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C13028-143B-2D43-A437-62DF27A31E72}"/>
                    </a:ext>
                  </a:extLst>
                </p:cNvPr>
                <p:cNvSpPr txBox="1"/>
                <p:nvPr/>
              </p:nvSpPr>
              <p:spPr>
                <a:xfrm>
                  <a:off x="3003266" y="1375073"/>
                  <a:ext cx="28886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315339A-4C78-444B-A4DE-025C02DE40F0}"/>
                    </a:ext>
                  </a:extLst>
                </p:cNvPr>
                <p:cNvSpPr txBox="1"/>
                <p:nvPr/>
              </p:nvSpPr>
              <p:spPr>
                <a:xfrm>
                  <a:off x="2720716" y="1375073"/>
                  <a:ext cx="284052" cy="36933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D10FD1E-7274-A141-AB88-DE63299C7979}"/>
              </a:ext>
            </a:extLst>
          </p:cNvPr>
          <p:cNvCxnSpPr>
            <a:cxnSpLocks/>
          </p:cNvCxnSpPr>
          <p:nvPr/>
        </p:nvCxnSpPr>
        <p:spPr>
          <a:xfrm flipV="1">
            <a:off x="4715643" y="2529014"/>
            <a:ext cx="3625995" cy="241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D4BF90E-39A7-8447-8116-358D9C75F447}"/>
              </a:ext>
            </a:extLst>
          </p:cNvPr>
          <p:cNvCxnSpPr>
            <a:cxnSpLocks/>
          </p:cNvCxnSpPr>
          <p:nvPr/>
        </p:nvCxnSpPr>
        <p:spPr>
          <a:xfrm flipV="1">
            <a:off x="4742496" y="2662111"/>
            <a:ext cx="3632407" cy="153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50C75DF-8484-C547-904A-6CB4210CEE3B}"/>
              </a:ext>
            </a:extLst>
          </p:cNvPr>
          <p:cNvCxnSpPr>
            <a:cxnSpLocks/>
          </p:cNvCxnSpPr>
          <p:nvPr/>
        </p:nvCxnSpPr>
        <p:spPr>
          <a:xfrm flipV="1">
            <a:off x="4538594" y="969714"/>
            <a:ext cx="3803044" cy="615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303DFCE-749A-434C-B4D9-B8459A936E01}"/>
              </a:ext>
            </a:extLst>
          </p:cNvPr>
          <p:cNvCxnSpPr>
            <a:cxnSpLocks/>
          </p:cNvCxnSpPr>
          <p:nvPr/>
        </p:nvCxnSpPr>
        <p:spPr>
          <a:xfrm>
            <a:off x="5297294" y="5489925"/>
            <a:ext cx="3077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7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program in DSL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program in DSL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315CF-F71C-C24A-B6C5-F3A6676E9C01}"/>
              </a:ext>
            </a:extLst>
          </p:cNvPr>
          <p:cNvSpPr/>
          <p:nvPr/>
        </p:nvSpPr>
        <p:spPr>
          <a:xfrm>
            <a:off x="660400" y="2459037"/>
            <a:ext cx="8646042" cy="3065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1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program in DSL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315CF-F71C-C24A-B6C5-F3A6676E9C01}"/>
              </a:ext>
            </a:extLst>
          </p:cNvPr>
          <p:cNvSpPr/>
          <p:nvPr/>
        </p:nvSpPr>
        <p:spPr>
          <a:xfrm>
            <a:off x="838200" y="2971800"/>
            <a:ext cx="8468242" cy="2552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3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program in DSL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315CF-F71C-C24A-B6C5-F3A6676E9C01}"/>
              </a:ext>
            </a:extLst>
          </p:cNvPr>
          <p:cNvSpPr/>
          <p:nvPr/>
        </p:nvSpPr>
        <p:spPr>
          <a:xfrm>
            <a:off x="838200" y="4533900"/>
            <a:ext cx="8468242" cy="990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A977518-4EFC-7441-AD4B-DA51AFC32EED}"/>
              </a:ext>
            </a:extLst>
          </p:cNvPr>
          <p:cNvSpPr/>
          <p:nvPr/>
        </p:nvSpPr>
        <p:spPr>
          <a:xfrm>
            <a:off x="838200" y="3022600"/>
            <a:ext cx="8468242" cy="952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8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program in DSL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315CF-F71C-C24A-B6C5-F3A6676E9C01}"/>
              </a:ext>
            </a:extLst>
          </p:cNvPr>
          <p:cNvSpPr/>
          <p:nvPr/>
        </p:nvSpPr>
        <p:spPr>
          <a:xfrm>
            <a:off x="838200" y="1690688"/>
            <a:ext cx="8468242" cy="38338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组合 30">
            <a:extLst>
              <a:ext uri="{FF2B5EF4-FFF2-40B4-BE49-F238E27FC236}">
                <a16:creationId xmlns:a16="http://schemas.microsoft.com/office/drawing/2014/main" id="{6540F4D5-5FE6-AB41-AF33-DF3BAEC84265}"/>
              </a:ext>
            </a:extLst>
          </p:cNvPr>
          <p:cNvGrpSpPr/>
          <p:nvPr/>
        </p:nvGrpSpPr>
        <p:grpSpPr>
          <a:xfrm>
            <a:off x="8221857" y="1598411"/>
            <a:ext cx="3767317" cy="1613904"/>
            <a:chOff x="7586483" y="1870075"/>
            <a:chExt cx="3767317" cy="1613904"/>
          </a:xfrm>
        </p:grpSpPr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DEF63E84-6E75-C540-B74C-FC1B5AC1E6CF}"/>
                </a:ext>
              </a:extLst>
            </p:cNvPr>
            <p:cNvGrpSpPr/>
            <p:nvPr/>
          </p:nvGrpSpPr>
          <p:grpSpPr>
            <a:xfrm>
              <a:off x="10211993" y="2320008"/>
              <a:ext cx="1141807" cy="1103318"/>
              <a:chOff x="8932680" y="3486963"/>
              <a:chExt cx="1141807" cy="1103318"/>
            </a:xfrm>
          </p:grpSpPr>
          <p:sp>
            <p:nvSpPr>
              <p:cNvPr id="18" name="Snip Single Corner Rectangle 25">
                <a:extLst>
                  <a:ext uri="{FF2B5EF4-FFF2-40B4-BE49-F238E27FC236}">
                    <a16:creationId xmlns:a16="http://schemas.microsoft.com/office/drawing/2014/main" id="{FA85305B-15FD-EC4F-A036-CCAF26461EB3}"/>
                  </a:ext>
                </a:extLst>
              </p:cNvPr>
              <p:cNvSpPr/>
              <p:nvPr/>
            </p:nvSpPr>
            <p:spPr>
              <a:xfrm>
                <a:off x="8932680" y="3486963"/>
                <a:ext cx="1141807" cy="1103318"/>
              </a:xfrm>
              <a:prstGeom prst="snip1Rect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</p:txBody>
          </p:sp>
          <p:sp>
            <p:nvSpPr>
              <p:cNvPr id="19" name="Snip Single Corner Rectangle 24">
                <a:extLst>
                  <a:ext uri="{FF2B5EF4-FFF2-40B4-BE49-F238E27FC236}">
                    <a16:creationId xmlns:a16="http://schemas.microsoft.com/office/drawing/2014/main" id="{BDA24528-4F9F-E546-84BB-973D8C1FEFF3}"/>
                  </a:ext>
                </a:extLst>
              </p:cNvPr>
              <p:cNvSpPr/>
              <p:nvPr/>
            </p:nvSpPr>
            <p:spPr>
              <a:xfrm>
                <a:off x="9042535" y="4026195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</p:grpSp>
        <p:sp>
          <p:nvSpPr>
            <p:cNvPr id="11" name="Right Arrow 55">
              <a:extLst>
                <a:ext uri="{FF2B5EF4-FFF2-40B4-BE49-F238E27FC236}">
                  <a16:creationId xmlns:a16="http://schemas.microsoft.com/office/drawing/2014/main" id="{8BEF4999-FD2D-A148-90AD-972455C425C3}"/>
                </a:ext>
              </a:extLst>
            </p:cNvPr>
            <p:cNvSpPr/>
            <p:nvPr/>
          </p:nvSpPr>
          <p:spPr>
            <a:xfrm>
              <a:off x="9428398" y="2665579"/>
              <a:ext cx="588553" cy="358219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组合 29">
              <a:extLst>
                <a:ext uri="{FF2B5EF4-FFF2-40B4-BE49-F238E27FC236}">
                  <a16:creationId xmlns:a16="http://schemas.microsoft.com/office/drawing/2014/main" id="{4439C1B9-88E4-E743-8067-088D47EA6AF3}"/>
                </a:ext>
              </a:extLst>
            </p:cNvPr>
            <p:cNvGrpSpPr/>
            <p:nvPr/>
          </p:nvGrpSpPr>
          <p:grpSpPr>
            <a:xfrm>
              <a:off x="7586483" y="1870075"/>
              <a:ext cx="2048233" cy="1613904"/>
              <a:chOff x="7586483" y="1870075"/>
              <a:chExt cx="2048233" cy="1613904"/>
            </a:xfrm>
          </p:grpSpPr>
          <p:sp>
            <p:nvSpPr>
              <p:cNvPr id="13" name="TextBox 33">
                <a:extLst>
                  <a:ext uri="{FF2B5EF4-FFF2-40B4-BE49-F238E27FC236}">
                    <a16:creationId xmlns:a16="http://schemas.microsoft.com/office/drawing/2014/main" id="{861A3E88-EC33-E14F-8F55-39B017DE2BAB}"/>
                  </a:ext>
                </a:extLst>
              </p:cNvPr>
              <p:cNvSpPr txBox="1"/>
              <p:nvPr/>
            </p:nvSpPr>
            <p:spPr>
              <a:xfrm>
                <a:off x="7586483" y="1870075"/>
                <a:ext cx="20482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Seed program</a:t>
                </a:r>
              </a:p>
            </p:txBody>
          </p:sp>
          <p:pic>
            <p:nvPicPr>
              <p:cNvPr id="14" name="Picture 9">
                <a:extLst>
                  <a:ext uri="{FF2B5EF4-FFF2-40B4-BE49-F238E27FC236}">
                    <a16:creationId xmlns:a16="http://schemas.microsoft.com/office/drawing/2014/main" id="{D3CF453F-4089-E140-B110-940775DDA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8023" y="2566000"/>
                <a:ext cx="872080" cy="917979"/>
              </a:xfrm>
              <a:prstGeom prst="rect">
                <a:avLst/>
              </a:prstGeom>
            </p:spPr>
          </p:pic>
          <p:sp>
            <p:nvSpPr>
              <p:cNvPr id="16" name="Snip Single Corner Rectangle 23">
                <a:extLst>
                  <a:ext uri="{FF2B5EF4-FFF2-40B4-BE49-F238E27FC236}">
                    <a16:creationId xmlns:a16="http://schemas.microsoft.com/office/drawing/2014/main" id="{1A61B40B-8BB2-0646-865D-794C9E065C69}"/>
                  </a:ext>
                </a:extLst>
              </p:cNvPr>
              <p:cNvSpPr/>
              <p:nvPr/>
            </p:nvSpPr>
            <p:spPr>
              <a:xfrm>
                <a:off x="8577328" y="3074530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6D80E1E-A570-614F-813E-FD34AB5EEE67}"/>
              </a:ext>
            </a:extLst>
          </p:cNvPr>
          <p:cNvGrpSpPr/>
          <p:nvPr/>
        </p:nvGrpSpPr>
        <p:grpSpPr>
          <a:xfrm>
            <a:off x="8064500" y="3929321"/>
            <a:ext cx="3962532" cy="1691852"/>
            <a:chOff x="8064500" y="3929321"/>
            <a:chExt cx="3962532" cy="1691852"/>
          </a:xfrm>
        </p:grpSpPr>
        <p:grpSp>
          <p:nvGrpSpPr>
            <p:cNvPr id="21" name="Group 30">
              <a:extLst>
                <a:ext uri="{FF2B5EF4-FFF2-40B4-BE49-F238E27FC236}">
                  <a16:creationId xmlns:a16="http://schemas.microsoft.com/office/drawing/2014/main" id="{112CCE66-940F-DD49-B46B-5975739687F1}"/>
                </a:ext>
              </a:extLst>
            </p:cNvPr>
            <p:cNvGrpSpPr/>
            <p:nvPr/>
          </p:nvGrpSpPr>
          <p:grpSpPr>
            <a:xfrm>
              <a:off x="10885225" y="4275808"/>
              <a:ext cx="1141807" cy="1103318"/>
              <a:chOff x="8932680" y="3486963"/>
              <a:chExt cx="1141807" cy="1103318"/>
            </a:xfrm>
          </p:grpSpPr>
          <p:sp>
            <p:nvSpPr>
              <p:cNvPr id="29" name="Snip Single Corner Rectangle 25">
                <a:extLst>
                  <a:ext uri="{FF2B5EF4-FFF2-40B4-BE49-F238E27FC236}">
                    <a16:creationId xmlns:a16="http://schemas.microsoft.com/office/drawing/2014/main" id="{D794EC4F-3663-8E4E-B967-114ED8C1DF4B}"/>
                  </a:ext>
                </a:extLst>
              </p:cNvPr>
              <p:cNvSpPr/>
              <p:nvPr/>
            </p:nvSpPr>
            <p:spPr>
              <a:xfrm>
                <a:off x="8932680" y="3486963"/>
                <a:ext cx="1141807" cy="1103318"/>
              </a:xfrm>
              <a:prstGeom prst="snip1Rect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</p:txBody>
          </p:sp>
          <p:sp>
            <p:nvSpPr>
              <p:cNvPr id="30" name="Snip Single Corner Rectangle 24">
                <a:extLst>
                  <a:ext uri="{FF2B5EF4-FFF2-40B4-BE49-F238E27FC236}">
                    <a16:creationId xmlns:a16="http://schemas.microsoft.com/office/drawing/2014/main" id="{033CB348-8487-8545-9581-D573E7D7D5C0}"/>
                  </a:ext>
                </a:extLst>
              </p:cNvPr>
              <p:cNvSpPr/>
              <p:nvPr/>
            </p:nvSpPr>
            <p:spPr>
              <a:xfrm>
                <a:off x="9042535" y="4026195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</p:grpSp>
        <p:sp>
          <p:nvSpPr>
            <p:cNvPr id="22" name="Right Arrow 55">
              <a:extLst>
                <a:ext uri="{FF2B5EF4-FFF2-40B4-BE49-F238E27FC236}">
                  <a16:creationId xmlns:a16="http://schemas.microsoft.com/office/drawing/2014/main" id="{79506489-2BD1-344C-8527-B978A6E180AB}"/>
                </a:ext>
              </a:extLst>
            </p:cNvPr>
            <p:cNvSpPr/>
            <p:nvPr/>
          </p:nvSpPr>
          <p:spPr>
            <a:xfrm>
              <a:off x="10101630" y="4621379"/>
              <a:ext cx="588553" cy="358219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id="{88BC6BF8-3A24-ED4B-AFB2-0E8F1A9EBC96}"/>
                </a:ext>
              </a:extLst>
            </p:cNvPr>
            <p:cNvSpPr txBox="1"/>
            <p:nvPr/>
          </p:nvSpPr>
          <p:spPr>
            <a:xfrm>
              <a:off x="8064500" y="3929321"/>
              <a:ext cx="2400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Existing program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6E7673C-4D69-FD41-B949-8759A0445A48}"/>
                </a:ext>
              </a:extLst>
            </p:cNvPr>
            <p:cNvGrpSpPr/>
            <p:nvPr/>
          </p:nvGrpSpPr>
          <p:grpSpPr>
            <a:xfrm>
              <a:off x="8481255" y="4407494"/>
              <a:ext cx="1699977" cy="1213679"/>
              <a:chOff x="8481255" y="4407494"/>
              <a:chExt cx="1699977" cy="1213679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8D80BC16-628B-2447-8AB3-BAA70F0F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81255" y="4501092"/>
                <a:ext cx="872080" cy="917979"/>
              </a:xfrm>
              <a:prstGeom prst="rect">
                <a:avLst/>
              </a:prstGeom>
            </p:spPr>
          </p:pic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425675FF-86AB-6E47-A77E-A43A58178415}"/>
                  </a:ext>
                </a:extLst>
              </p:cNvPr>
              <p:cNvGrpSpPr/>
              <p:nvPr/>
            </p:nvGrpSpPr>
            <p:grpSpPr>
              <a:xfrm>
                <a:off x="8968287" y="4407494"/>
                <a:ext cx="1212945" cy="1213679"/>
                <a:chOff x="8968287" y="4407494"/>
                <a:chExt cx="1212945" cy="1213679"/>
              </a:xfrm>
            </p:grpSpPr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96813F74-EC31-B143-9E01-962CAFCD5C42}"/>
                    </a:ext>
                  </a:extLst>
                </p:cNvPr>
                <p:cNvGrpSpPr/>
                <p:nvPr/>
              </p:nvGrpSpPr>
              <p:grpSpPr>
                <a:xfrm>
                  <a:off x="9143999" y="4537878"/>
                  <a:ext cx="891835" cy="841248"/>
                  <a:chOff x="9143999" y="4537878"/>
                  <a:chExt cx="891835" cy="841248"/>
                </a:xfrm>
              </p:grpSpPr>
              <p:sp>
                <p:nvSpPr>
                  <p:cNvPr id="32" name="Snip Single Corner Rectangle 25">
                    <a:extLst>
                      <a:ext uri="{FF2B5EF4-FFF2-40B4-BE49-F238E27FC236}">
                        <a16:creationId xmlns:a16="http://schemas.microsoft.com/office/drawing/2014/main" id="{860711F9-68ED-FE4B-BE01-57DBE0F8691B}"/>
                      </a:ext>
                    </a:extLst>
                  </p:cNvPr>
                  <p:cNvSpPr/>
                  <p:nvPr/>
                </p:nvSpPr>
                <p:spPr>
                  <a:xfrm>
                    <a:off x="9143999" y="4537878"/>
                    <a:ext cx="891835" cy="841248"/>
                  </a:xfrm>
                  <a:prstGeom prst="snip1Rect">
                    <a:avLst/>
                  </a:prstGeom>
                  <a:solidFill>
                    <a:schemeClr val="accent4"/>
                  </a:solidFill>
                  <a:ln w="285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600" b="1" dirty="0">
                        <a:solidFill>
                          <a:schemeClr val="bg1"/>
                        </a:solidFill>
                      </a:rPr>
                      <a:t>_______</a:t>
                    </a:r>
                  </a:p>
                  <a:p>
                    <a:r>
                      <a:rPr lang="en-US" sz="600" b="1" dirty="0">
                        <a:solidFill>
                          <a:schemeClr val="bg1"/>
                        </a:solidFill>
                      </a:rPr>
                      <a:t>____</a:t>
                    </a:r>
                  </a:p>
                  <a:p>
                    <a:r>
                      <a:rPr lang="en-US" sz="600" b="1" dirty="0">
                        <a:solidFill>
                          <a:schemeClr val="bg1"/>
                        </a:solidFill>
                      </a:rPr>
                      <a:t>___________</a:t>
                    </a:r>
                  </a:p>
                  <a:p>
                    <a:r>
                      <a:rPr lang="en-US" sz="600" b="1" dirty="0">
                        <a:solidFill>
                          <a:schemeClr val="bg1"/>
                        </a:solidFill>
                      </a:rPr>
                      <a:t>_______________________</a:t>
                    </a:r>
                  </a:p>
                  <a:p>
                    <a:r>
                      <a:rPr lang="en-US" sz="600" b="1" dirty="0">
                        <a:solidFill>
                          <a:schemeClr val="bg1"/>
                        </a:solidFill>
                      </a:rPr>
                      <a:t>_____</a:t>
                    </a:r>
                  </a:p>
                  <a:p>
                    <a:r>
                      <a:rPr lang="en-US" sz="600" b="1" dirty="0">
                        <a:solidFill>
                          <a:schemeClr val="bg1"/>
                        </a:solidFill>
                      </a:rPr>
                      <a:t>_______</a:t>
                    </a:r>
                  </a:p>
                </p:txBody>
              </p:sp>
              <p:sp>
                <p:nvSpPr>
                  <p:cNvPr id="33" name="Snip Single Corner Rectangle 24">
                    <a:extLst>
                      <a:ext uri="{FF2B5EF4-FFF2-40B4-BE49-F238E27FC236}">
                        <a16:creationId xmlns:a16="http://schemas.microsoft.com/office/drawing/2014/main" id="{7BE46BBD-E558-C142-A61E-D5DE4EAF2123}"/>
                      </a:ext>
                    </a:extLst>
                  </p:cNvPr>
                  <p:cNvSpPr/>
                  <p:nvPr/>
                </p:nvSpPr>
                <p:spPr>
                  <a:xfrm>
                    <a:off x="9217214" y="4815040"/>
                    <a:ext cx="681309" cy="398203"/>
                  </a:xfrm>
                  <a:prstGeom prst="snip1Rect">
                    <a:avLst/>
                  </a:prstGeom>
                  <a:ln w="285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r>
                      <a:rPr lang="en-US" sz="600" b="1" dirty="0">
                        <a:solidFill>
                          <a:schemeClr val="tx1"/>
                        </a:solidFill>
                      </a:rPr>
                      <a:t>_____</a:t>
                    </a:r>
                  </a:p>
                  <a:p>
                    <a:r>
                      <a:rPr lang="en-US" sz="600" b="1" dirty="0">
                        <a:solidFill>
                          <a:schemeClr val="tx1"/>
                        </a:solidFill>
                      </a:rPr>
                      <a:t>__________</a:t>
                    </a:r>
                  </a:p>
                </p:txBody>
              </p:sp>
            </p:grpSp>
            <p:sp>
              <p:nvSpPr>
                <p:cNvPr id="28" name="Rectangle 43">
                  <a:extLst>
                    <a:ext uri="{FF2B5EF4-FFF2-40B4-BE49-F238E27FC236}">
                      <a16:creationId xmlns:a16="http://schemas.microsoft.com/office/drawing/2014/main" id="{D57F9379-58CF-0D49-9B85-BA911788D5AE}"/>
                    </a:ext>
                  </a:extLst>
                </p:cNvPr>
                <p:cNvSpPr/>
                <p:nvPr/>
              </p:nvSpPr>
              <p:spPr>
                <a:xfrm>
                  <a:off x="8968287" y="4407494"/>
                  <a:ext cx="1212945" cy="12136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accent1"/>
                      </a:solidFill>
                    </a:rPr>
                    <a:t>?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63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1119B8-FE93-BA49-9088-0C744DC8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Correctness if the original program conforms to our model of computation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F2528-3F60-3448-85E2-87ED0CF7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If original program is expressible in our DSL:</a:t>
            </a:r>
          </a:p>
          <a:p>
            <a:pPr lvl="1"/>
            <a:r>
              <a:rPr kumimoji="1" lang="en-US" altLang="zh-CN" dirty="0"/>
              <a:t>Algorithm finds unique program</a:t>
            </a:r>
          </a:p>
          <a:p>
            <a:pPr lvl="1"/>
            <a:r>
              <a:rPr kumimoji="1" lang="en-US" altLang="zh-CN" dirty="0"/>
              <a:t>Algorithm ends in finite time (by enumerating pairs of operations)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Takeaway: Design the DSL and inference algorithm together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B1FF2-524A-284B-B6BE-C0D49265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7DC81-4D52-3A47-8FA6-FB8F46D5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6D48B-281A-6946-B07F-0490464E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not (and don’t want to)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Irrelevant implementation detail:</a:t>
            </a:r>
          </a:p>
          <a:p>
            <a:pPr lvl="1"/>
            <a:r>
              <a:rPr lang="en-US" dirty="0"/>
              <a:t>Internal structure of original program</a:t>
            </a:r>
          </a:p>
          <a:p>
            <a:pPr lvl="1"/>
            <a:r>
              <a:rPr lang="en-US" dirty="0"/>
              <a:t>Packages/libraries original program uses</a:t>
            </a:r>
          </a:p>
          <a:p>
            <a:pPr lvl="1"/>
            <a:r>
              <a:rPr lang="en-US" dirty="0"/>
              <a:t>Language in which the original program is implemented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6EA13-53A3-3949-9442-6BE1F0181AD8}"/>
              </a:ext>
            </a:extLst>
          </p:cNvPr>
          <p:cNvSpPr/>
          <p:nvPr/>
        </p:nvSpPr>
        <p:spPr>
          <a:xfrm>
            <a:off x="838200" y="1690688"/>
            <a:ext cx="8468242" cy="38338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2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Generalizations: Accumulate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</a:t>
            </a:r>
            <a:r>
              <a:rPr lang="en-US" sz="2000" b="1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[x] +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A749C-FB76-1249-A2EE-5122096C28D3}"/>
              </a:ext>
            </a:extLst>
          </p:cNvPr>
          <p:cNvSpPr/>
          <p:nvPr/>
        </p:nvSpPr>
        <p:spPr>
          <a:xfrm>
            <a:off x="838200" y="1646237"/>
            <a:ext cx="8646042" cy="17987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A98ED-C7C4-5D45-81C6-7B6168E48F64}"/>
              </a:ext>
            </a:extLst>
          </p:cNvPr>
          <p:cNvSpPr/>
          <p:nvPr/>
        </p:nvSpPr>
        <p:spPr>
          <a:xfrm>
            <a:off x="838200" y="3911600"/>
            <a:ext cx="8646042" cy="15960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803B-64D2-D04C-A7FD-BA537FE0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are learning to write basic programs in simple programming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DA3A5-491B-F944-8F5A-7425B3AB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D1440-1A3D-B944-A6B5-B5404F0A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0B2F-7CF8-E24C-BA2E-B7942C7F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</a:t>
            </a:fld>
            <a:endParaRPr 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C362E75-5A15-BB4F-9799-4240A2CA3D7D}"/>
              </a:ext>
            </a:extLst>
          </p:cNvPr>
          <p:cNvGrpSpPr/>
          <p:nvPr/>
        </p:nvGrpSpPr>
        <p:grpSpPr>
          <a:xfrm>
            <a:off x="6167424" y="1968500"/>
            <a:ext cx="5900724" cy="4303496"/>
            <a:chOff x="6269024" y="1968500"/>
            <a:chExt cx="5900724" cy="430349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6FFACED-1851-4B46-9420-73867E344B75}"/>
                </a:ext>
              </a:extLst>
            </p:cNvPr>
            <p:cNvSpPr/>
            <p:nvPr/>
          </p:nvSpPr>
          <p:spPr>
            <a:xfrm>
              <a:off x="6269024" y="1968500"/>
              <a:ext cx="5900724" cy="43034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B93711C-4160-BB47-A092-6D69B98E8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595" y="2204751"/>
              <a:ext cx="3895305" cy="129843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9D4BF7-1F5B-8048-965B-A1E1C69DFAAA}"/>
                </a:ext>
              </a:extLst>
            </p:cNvPr>
            <p:cNvGrpSpPr/>
            <p:nvPr/>
          </p:nvGrpSpPr>
          <p:grpSpPr>
            <a:xfrm>
              <a:off x="6356316" y="3723661"/>
              <a:ext cx="5734084" cy="2075110"/>
              <a:chOff x="3549537" y="3544792"/>
              <a:chExt cx="5734084" cy="2075110"/>
            </a:xfrm>
          </p:grpSpPr>
          <p:pic>
            <p:nvPicPr>
              <p:cNvPr id="9" name="内容占位符 7">
                <a:extLst>
                  <a:ext uri="{FF2B5EF4-FFF2-40B4-BE49-F238E27FC236}">
                    <a16:creationId xmlns:a16="http://schemas.microsoft.com/office/drawing/2014/main" id="{E02DEA85-1884-374B-AEC8-23C45D302F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73816" y="3856193"/>
                <a:ext cx="5455896" cy="1223859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62ABDF5-FD03-6E4A-B7EC-9223A3D521B8}"/>
                  </a:ext>
                </a:extLst>
              </p:cNvPr>
              <p:cNvSpPr txBox="1"/>
              <p:nvPr/>
            </p:nvSpPr>
            <p:spPr>
              <a:xfrm>
                <a:off x="3549537" y="3544792"/>
                <a:ext cx="4860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5400" b="1" dirty="0"/>
                  <a:t>“</a:t>
                </a:r>
                <a:endParaRPr kumimoji="1" lang="zh-CN" altLang="en-US" sz="5400" b="1" dirty="0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BD36F6-805B-994E-B6C1-9BA5DB3B855F}"/>
                  </a:ext>
                </a:extLst>
              </p:cNvPr>
              <p:cNvSpPr txBox="1"/>
              <p:nvPr/>
            </p:nvSpPr>
            <p:spPr>
              <a:xfrm>
                <a:off x="8797591" y="4696572"/>
                <a:ext cx="4860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5400" b="1" dirty="0"/>
                  <a:t>”</a:t>
                </a:r>
                <a:endParaRPr kumimoji="1" lang="zh-CN" altLang="en-US" sz="5400" b="1" dirty="0"/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CDC7999-5205-3344-AD57-BED06F8E64DB}"/>
              </a:ext>
            </a:extLst>
          </p:cNvPr>
          <p:cNvGrpSpPr/>
          <p:nvPr/>
        </p:nvGrpSpPr>
        <p:grpSpPr>
          <a:xfrm>
            <a:off x="122004" y="1968500"/>
            <a:ext cx="5900724" cy="4303496"/>
            <a:chOff x="122004" y="1968500"/>
            <a:chExt cx="5900724" cy="430349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6A303D0-A24D-A34A-85E4-5784B37C4299}"/>
                </a:ext>
              </a:extLst>
            </p:cNvPr>
            <p:cNvSpPr/>
            <p:nvPr/>
          </p:nvSpPr>
          <p:spPr>
            <a:xfrm>
              <a:off x="122004" y="1968500"/>
              <a:ext cx="5900724" cy="43034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313DA98-766D-BC41-8952-6FC2A7D17343}"/>
                </a:ext>
              </a:extLst>
            </p:cNvPr>
            <p:cNvGrpSpPr/>
            <p:nvPr/>
          </p:nvGrpSpPr>
          <p:grpSpPr>
            <a:xfrm>
              <a:off x="241300" y="2827292"/>
              <a:ext cx="5478770" cy="1300102"/>
              <a:chOff x="213157" y="2198082"/>
              <a:chExt cx="5936043" cy="1408612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B73A686D-076B-A643-898A-A5556AFFB5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3157" y="2198082"/>
                <a:ext cx="5915151" cy="1308574"/>
              </a:xfrm>
              <a:prstGeom prst="rect">
                <a:avLst/>
              </a:prstGeom>
            </p:spPr>
          </p:pic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BFBE62E8-E964-6146-9DC1-221A16E76752}"/>
                  </a:ext>
                </a:extLst>
              </p:cNvPr>
              <p:cNvSpPr/>
              <p:nvPr/>
            </p:nvSpPr>
            <p:spPr>
              <a:xfrm>
                <a:off x="4982552" y="3201717"/>
                <a:ext cx="1166648" cy="404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C9A428B-05BD-5342-BB42-9005DBBC692D}"/>
                </a:ext>
              </a:extLst>
            </p:cNvPr>
            <p:cNvGrpSpPr/>
            <p:nvPr/>
          </p:nvGrpSpPr>
          <p:grpSpPr>
            <a:xfrm>
              <a:off x="241300" y="2153951"/>
              <a:ext cx="2006600" cy="564831"/>
              <a:chOff x="723900" y="1763616"/>
              <a:chExt cx="2006600" cy="564831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9159592F-319A-8343-AC77-579D6C6B5E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3900" y="1763616"/>
                <a:ext cx="2006600" cy="491903"/>
              </a:xfrm>
              <a:prstGeom prst="rect">
                <a:avLst/>
              </a:prstGeom>
            </p:spPr>
          </p:pic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D19CB318-9035-1645-BE0F-311EBACEABAB}"/>
                  </a:ext>
                </a:extLst>
              </p:cNvPr>
              <p:cNvSpPr/>
              <p:nvPr/>
            </p:nvSpPr>
            <p:spPr>
              <a:xfrm>
                <a:off x="2302047" y="2062044"/>
                <a:ext cx="428453" cy="266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79C2E99-AE3D-784E-9EAB-9451326F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744" y="3733196"/>
              <a:ext cx="3949244" cy="2538800"/>
            </a:xfrm>
            <a:prstGeom prst="rect">
              <a:avLst/>
            </a:prstGeom>
          </p:spPr>
        </p:pic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00AC6D82-E1BE-1540-8BA1-00E43F11709C}"/>
              </a:ext>
            </a:extLst>
          </p:cNvPr>
          <p:cNvSpPr/>
          <p:nvPr/>
        </p:nvSpPr>
        <p:spPr>
          <a:xfrm>
            <a:off x="6603999" y="4531298"/>
            <a:ext cx="4949585" cy="7494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BBCC98A9-1DF7-3843-8EA2-B7F0341FF635}"/>
              </a:ext>
            </a:extLst>
          </p:cNvPr>
          <p:cNvSpPr/>
          <p:nvPr/>
        </p:nvSpPr>
        <p:spPr>
          <a:xfrm>
            <a:off x="2006600" y="5820176"/>
            <a:ext cx="2921001" cy="2688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Generalizations: Remove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+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drop x y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</a:t>
            </a:r>
            <a:r>
              <a:rPr lang="en-US" sz="2000" b="1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[x] -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4AE0D4-30C0-014D-90FC-6E756D546898}"/>
              </a:ext>
            </a:extLst>
          </p:cNvPr>
          <p:cNvSpPr/>
          <p:nvPr/>
        </p:nvSpPr>
        <p:spPr>
          <a:xfrm>
            <a:off x="838200" y="1646237"/>
            <a:ext cx="8646042" cy="17987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4F42E-2DBC-3C40-AACF-352C86023DA7}"/>
              </a:ext>
            </a:extLst>
          </p:cNvPr>
          <p:cNvSpPr/>
          <p:nvPr/>
        </p:nvSpPr>
        <p:spPr>
          <a:xfrm>
            <a:off x="838200" y="4274288"/>
            <a:ext cx="8646042" cy="12333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01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Generalizations: Retrieve only when inputs satisfy some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Maps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IdToYear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enroll x y z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x,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IdToYear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 = z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rename x y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add x y 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+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Store drop x y     =&gt;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 - 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id x  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NameToId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name x   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classes x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IdToClasses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[x]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Retrieve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nameByYear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x y =&gt;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IdToName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[y]</a:t>
            </a:r>
            <a:r>
              <a:rPr lang="en-US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2000" b="1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IdToYear</a:t>
            </a:r>
            <a:r>
              <a:rPr lang="en-US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[x] &gt;=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A1263-AD54-BC4F-B04E-B1C49133C06A}"/>
              </a:ext>
            </a:extLst>
          </p:cNvPr>
          <p:cNvSpPr/>
          <p:nvPr/>
        </p:nvSpPr>
        <p:spPr>
          <a:xfrm>
            <a:off x="838199" y="2977116"/>
            <a:ext cx="8093149" cy="24814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68940-F39D-EF44-A966-2B7E6807B309}"/>
              </a:ext>
            </a:extLst>
          </p:cNvPr>
          <p:cNvSpPr/>
          <p:nvPr/>
        </p:nvSpPr>
        <p:spPr>
          <a:xfrm>
            <a:off x="838200" y="1646237"/>
            <a:ext cx="8646042" cy="612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3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Encapsulated expert knowledge - Implement once</a:t>
            </a:r>
          </a:p>
          <a:p>
            <a:endParaRPr lang="en-US" dirty="0"/>
          </a:p>
          <a:p>
            <a:r>
              <a:rPr lang="en-US" dirty="0"/>
              <a:t>Automatically generated safety/security checks</a:t>
            </a:r>
          </a:p>
          <a:p>
            <a:r>
              <a:rPr lang="en-US" dirty="0"/>
              <a:t>Automatically generated code for data storage</a:t>
            </a:r>
          </a:p>
          <a:p>
            <a:pPr lvl="1"/>
            <a:r>
              <a:rPr lang="en-US" dirty="0"/>
              <a:t>Databases, fault tolerant replications, other data structure implementations</a:t>
            </a:r>
          </a:p>
          <a:p>
            <a:r>
              <a:rPr lang="en-US" dirty="0"/>
              <a:t>Automatically generated user interfaces</a:t>
            </a:r>
          </a:p>
          <a:p>
            <a:pPr lvl="1"/>
            <a:r>
              <a:rPr lang="en-US" dirty="0"/>
              <a:t>GUI, web apps, mobile apps</a:t>
            </a:r>
          </a:p>
          <a:p>
            <a:r>
              <a:rPr lang="en-US" dirty="0"/>
              <a:t>Automatically generated configuration files</a:t>
            </a:r>
          </a:p>
          <a:p>
            <a:pPr lvl="1"/>
            <a:r>
              <a:rPr lang="en-US" dirty="0"/>
              <a:t>Database table schema, library versions,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E66F3-0728-3341-AFA5-4AF72105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9A10-3BC2-374A-B7A8-46A55484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4427-55E4-534F-BF15-A7FE41C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43</a:t>
            </a:fld>
            <a:endParaRPr lang="en-US"/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8D732101-47D7-8940-A15B-4E4507675A57}"/>
              </a:ext>
            </a:extLst>
          </p:cNvPr>
          <p:cNvGrpSpPr/>
          <p:nvPr/>
        </p:nvGrpSpPr>
        <p:grpSpPr>
          <a:xfrm>
            <a:off x="8176716" y="2411804"/>
            <a:ext cx="1141807" cy="1103318"/>
            <a:chOff x="8932680" y="3486963"/>
            <a:chExt cx="1141807" cy="1103318"/>
          </a:xfrm>
        </p:grpSpPr>
        <p:sp>
          <p:nvSpPr>
            <p:cNvPr id="16" name="Snip Single Corner Rectangle 25">
              <a:extLst>
                <a:ext uri="{FF2B5EF4-FFF2-40B4-BE49-F238E27FC236}">
                  <a16:creationId xmlns:a16="http://schemas.microsoft.com/office/drawing/2014/main" id="{52BA0334-BFD9-6B4E-932D-BA92DE824B5D}"/>
                </a:ext>
              </a:extLst>
            </p:cNvPr>
            <p:cNvSpPr/>
            <p:nvPr/>
          </p:nvSpPr>
          <p:spPr>
            <a:xfrm>
              <a:off x="8932680" y="3486963"/>
              <a:ext cx="1141807" cy="1103318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</p:txBody>
        </p:sp>
        <p:sp>
          <p:nvSpPr>
            <p:cNvPr id="17" name="Snip Single Corner Rectangle 24">
              <a:extLst>
                <a:ext uri="{FF2B5EF4-FFF2-40B4-BE49-F238E27FC236}">
                  <a16:creationId xmlns:a16="http://schemas.microsoft.com/office/drawing/2014/main" id="{CE27A3B3-9D4B-9C4C-831A-ACA5F0EFDA1A}"/>
                </a:ext>
              </a:extLst>
            </p:cNvPr>
            <p:cNvSpPr/>
            <p:nvPr/>
          </p:nvSpPr>
          <p:spPr>
            <a:xfrm>
              <a:off x="9042535" y="4026195"/>
              <a:ext cx="681309" cy="398203"/>
            </a:xfrm>
            <a:prstGeom prst="snip1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tx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tx1"/>
                  </a:solidFill>
                </a:rPr>
                <a:t>__________</a:t>
              </a:r>
            </a:p>
          </p:txBody>
        </p:sp>
      </p:grpSp>
      <p:sp>
        <p:nvSpPr>
          <p:cNvPr id="9" name="Right Arrow 55">
            <a:extLst>
              <a:ext uri="{FF2B5EF4-FFF2-40B4-BE49-F238E27FC236}">
                <a16:creationId xmlns:a16="http://schemas.microsoft.com/office/drawing/2014/main" id="{73EB58CE-FFE8-CC42-ABAA-1BD877357867}"/>
              </a:ext>
            </a:extLst>
          </p:cNvPr>
          <p:cNvSpPr/>
          <p:nvPr/>
        </p:nvSpPr>
        <p:spPr>
          <a:xfrm>
            <a:off x="4170059" y="2784354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5CE40D-F966-384E-826E-812484F6B117}"/>
              </a:ext>
            </a:extLst>
          </p:cNvPr>
          <p:cNvSpPr/>
          <p:nvPr/>
        </p:nvSpPr>
        <p:spPr>
          <a:xfrm>
            <a:off x="4993309" y="1900732"/>
            <a:ext cx="2125462" cy="212546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Inference and Regeneration</a:t>
            </a:r>
          </a:p>
        </p:txBody>
      </p:sp>
      <p:sp>
        <p:nvSpPr>
          <p:cNvPr id="19" name="Right Arrow 55">
            <a:extLst>
              <a:ext uri="{FF2B5EF4-FFF2-40B4-BE49-F238E27FC236}">
                <a16:creationId xmlns:a16="http://schemas.microsoft.com/office/drawing/2014/main" id="{5E8CAA30-9719-F04E-B9DC-B293C3F92AF1}"/>
              </a:ext>
            </a:extLst>
          </p:cNvPr>
          <p:cNvSpPr/>
          <p:nvPr/>
        </p:nvSpPr>
        <p:spPr>
          <a:xfrm>
            <a:off x="7353468" y="2784354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9">
            <a:extLst>
              <a:ext uri="{FF2B5EF4-FFF2-40B4-BE49-F238E27FC236}">
                <a16:creationId xmlns:a16="http://schemas.microsoft.com/office/drawing/2014/main" id="{AEC4F6FF-9B43-814E-810A-40C460417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25" y="2431067"/>
            <a:ext cx="872080" cy="917979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B5F8F5BF-2447-6D4B-98A6-9D4BE9022367}"/>
              </a:ext>
            </a:extLst>
          </p:cNvPr>
          <p:cNvGrpSpPr/>
          <p:nvPr/>
        </p:nvGrpSpPr>
        <p:grpSpPr>
          <a:xfrm>
            <a:off x="2813026" y="2543297"/>
            <a:ext cx="1212945" cy="1213679"/>
            <a:chOff x="8968287" y="4407494"/>
            <a:chExt cx="1212945" cy="121367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29584E1-867F-C540-927E-6E123BE526C4}"/>
                </a:ext>
              </a:extLst>
            </p:cNvPr>
            <p:cNvGrpSpPr/>
            <p:nvPr/>
          </p:nvGrpSpPr>
          <p:grpSpPr>
            <a:xfrm>
              <a:off x="9143999" y="4537878"/>
              <a:ext cx="891835" cy="841248"/>
              <a:chOff x="9143999" y="4537878"/>
              <a:chExt cx="891835" cy="841248"/>
            </a:xfrm>
          </p:grpSpPr>
          <p:sp>
            <p:nvSpPr>
              <p:cNvPr id="29" name="Snip Single Corner Rectangle 25">
                <a:extLst>
                  <a:ext uri="{FF2B5EF4-FFF2-40B4-BE49-F238E27FC236}">
                    <a16:creationId xmlns:a16="http://schemas.microsoft.com/office/drawing/2014/main" id="{611ED478-DB9F-CC4E-B83B-02F0C80F3AB9}"/>
                  </a:ext>
                </a:extLst>
              </p:cNvPr>
              <p:cNvSpPr/>
              <p:nvPr/>
            </p:nvSpPr>
            <p:spPr>
              <a:xfrm>
                <a:off x="9143999" y="4537878"/>
                <a:ext cx="891835" cy="841248"/>
              </a:xfrm>
              <a:prstGeom prst="snip1Rect">
                <a:avLst/>
              </a:prstGeom>
              <a:solidFill>
                <a:schemeClr val="accent4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</p:txBody>
          </p:sp>
          <p:sp>
            <p:nvSpPr>
              <p:cNvPr id="30" name="Snip Single Corner Rectangle 24">
                <a:extLst>
                  <a:ext uri="{FF2B5EF4-FFF2-40B4-BE49-F238E27FC236}">
                    <a16:creationId xmlns:a16="http://schemas.microsoft.com/office/drawing/2014/main" id="{93371019-99B3-144B-82E4-5C526CF83769}"/>
                  </a:ext>
                </a:extLst>
              </p:cNvPr>
              <p:cNvSpPr/>
              <p:nvPr/>
            </p:nvSpPr>
            <p:spPr>
              <a:xfrm>
                <a:off x="9217214" y="4815040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</p:grpSp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0D63E933-9B7A-E74C-99B1-6DDDA7335B60}"/>
                </a:ext>
              </a:extLst>
            </p:cNvPr>
            <p:cNvSpPr/>
            <p:nvPr/>
          </p:nvSpPr>
          <p:spPr>
            <a:xfrm>
              <a:off x="8968287" y="4407494"/>
              <a:ext cx="1212945" cy="1213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77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Broader range of applications</a:t>
            </a:r>
          </a:p>
          <a:p>
            <a:pPr lvl="1"/>
            <a:r>
              <a:rPr lang="en-US" dirty="0"/>
              <a:t>Legacy programs, obfuscated programs</a:t>
            </a:r>
          </a:p>
          <a:p>
            <a:r>
              <a:rPr lang="en-US" dirty="0"/>
              <a:t>More sophisticated inference algorithms</a:t>
            </a:r>
          </a:p>
          <a:p>
            <a:pPr lvl="1"/>
            <a:r>
              <a:rPr lang="en-US" dirty="0"/>
              <a:t>More features </a:t>
            </a:r>
            <a:r>
              <a:rPr lang="mr-IN" dirty="0"/>
              <a:t>–</a:t>
            </a:r>
            <a:r>
              <a:rPr lang="en-US" dirty="0"/>
              <a:t> conditionals, loops, more sophisticated state</a:t>
            </a:r>
          </a:p>
          <a:p>
            <a:pPr lvl="1"/>
            <a:r>
              <a:rPr lang="en-US" dirty="0"/>
              <a:t>Black box, gray box, white box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960133-6185-0245-AB00-B17A7F52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Black box 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45</a:t>
            </a:fld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F7340D3-9B66-0C4D-8C4B-1CC029E32028}"/>
              </a:ext>
            </a:extLst>
          </p:cNvPr>
          <p:cNvGrpSpPr/>
          <p:nvPr/>
        </p:nvGrpSpPr>
        <p:grpSpPr>
          <a:xfrm>
            <a:off x="4971344" y="3811142"/>
            <a:ext cx="765254" cy="253317"/>
            <a:chOff x="5349461" y="1850682"/>
            <a:chExt cx="1210996" cy="573314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904B0AD-6398-F947-8FCE-6CE8491B7236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6D90B4C-092A-7F49-8B3A-E822B3AA415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56ACD237-0BAF-5E48-8487-CA0F96CA920D}"/>
              </a:ext>
            </a:extLst>
          </p:cNvPr>
          <p:cNvSpPr/>
          <p:nvPr/>
        </p:nvSpPr>
        <p:spPr>
          <a:xfrm>
            <a:off x="1929223" y="2415979"/>
            <a:ext cx="3029006" cy="3030838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AA96B4-A311-3746-8456-8F7F79D16281}"/>
              </a:ext>
            </a:extLst>
          </p:cNvPr>
          <p:cNvSpPr/>
          <p:nvPr/>
        </p:nvSpPr>
        <p:spPr>
          <a:xfrm>
            <a:off x="5688055" y="3200147"/>
            <a:ext cx="1649249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5A5ED09-CB85-7A4F-8404-F888C741D5BF}"/>
              </a:ext>
            </a:extLst>
          </p:cNvPr>
          <p:cNvGrpSpPr/>
          <p:nvPr/>
        </p:nvGrpSpPr>
        <p:grpSpPr>
          <a:xfrm>
            <a:off x="7337304" y="3491810"/>
            <a:ext cx="3091906" cy="981532"/>
            <a:chOff x="7337304" y="3491810"/>
            <a:chExt cx="3091906" cy="9815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F654EB-E049-3648-B586-54D450083C57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7337304" y="3982578"/>
              <a:ext cx="60596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AEA8AD-195C-D24B-A09C-4AE54D84EE7B}"/>
                </a:ext>
              </a:extLst>
            </p:cNvPr>
            <p:cNvSpPr/>
            <p:nvPr/>
          </p:nvSpPr>
          <p:spPr>
            <a:xfrm>
              <a:off x="7943266" y="3491810"/>
              <a:ext cx="2485944" cy="9815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Representation of functionality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7308C34-E478-5F4E-B95E-A465DB540279}"/>
              </a:ext>
            </a:extLst>
          </p:cNvPr>
          <p:cNvSpPr txBox="1"/>
          <p:nvPr/>
        </p:nvSpPr>
        <p:spPr>
          <a:xfrm>
            <a:off x="4995917" y="270998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Choose inputs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64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31">
            <a:extLst>
              <a:ext uri="{FF2B5EF4-FFF2-40B4-BE49-F238E27FC236}">
                <a16:creationId xmlns:a16="http://schemas.microsoft.com/office/drawing/2014/main" id="{ACC16242-251D-6241-B499-4E43FE08D45B}"/>
              </a:ext>
            </a:extLst>
          </p:cNvPr>
          <p:cNvGrpSpPr/>
          <p:nvPr/>
        </p:nvGrpSpPr>
        <p:grpSpPr>
          <a:xfrm>
            <a:off x="4942359" y="3897287"/>
            <a:ext cx="765254" cy="253317"/>
            <a:chOff x="5349461" y="1850682"/>
            <a:chExt cx="1210996" cy="573314"/>
          </a:xfrm>
        </p:grpSpPr>
        <p:cxnSp>
          <p:nvCxnSpPr>
            <p:cNvPr id="72" name="Straight Arrow Connector 134">
              <a:extLst>
                <a:ext uri="{FF2B5EF4-FFF2-40B4-BE49-F238E27FC236}">
                  <a16:creationId xmlns:a16="http://schemas.microsoft.com/office/drawing/2014/main" id="{27DF3708-6A8D-3241-9FD9-C310752663B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135">
              <a:extLst>
                <a:ext uri="{FF2B5EF4-FFF2-40B4-BE49-F238E27FC236}">
                  <a16:creationId xmlns:a16="http://schemas.microsoft.com/office/drawing/2014/main" id="{170019EF-4F18-DF42-B61A-6366AE591AE8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Rectangle 69">
            <a:extLst>
              <a:ext uri="{FF2B5EF4-FFF2-40B4-BE49-F238E27FC236}">
                <a16:creationId xmlns:a16="http://schemas.microsoft.com/office/drawing/2014/main" id="{297C777F-D9A1-EF48-8EA3-DAB1682A2FE8}"/>
              </a:ext>
            </a:extLst>
          </p:cNvPr>
          <p:cNvSpPr/>
          <p:nvPr/>
        </p:nvSpPr>
        <p:spPr>
          <a:xfrm>
            <a:off x="2357438" y="2002060"/>
            <a:ext cx="2584921" cy="4042917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60133-6185-0245-AB00-B17A7F52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Gray box inference:</a:t>
            </a:r>
            <a:br>
              <a:rPr lang="en-US" dirty="0"/>
            </a:br>
            <a:r>
              <a:rPr lang="en-US" dirty="0"/>
              <a:t>Exploiting component decompositions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46</a:t>
            </a:fld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92EC780-EFF0-A04C-9F96-DC3D0FEE8F76}"/>
              </a:ext>
            </a:extLst>
          </p:cNvPr>
          <p:cNvSpPr/>
          <p:nvPr/>
        </p:nvSpPr>
        <p:spPr>
          <a:xfrm>
            <a:off x="5688055" y="3200147"/>
            <a:ext cx="1649249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E6206DB-C579-814F-9903-6FEE5A009234}"/>
              </a:ext>
            </a:extLst>
          </p:cNvPr>
          <p:cNvCxnSpPr>
            <a:cxnSpLocks/>
            <a:stCxn id="186" idx="6"/>
          </p:cNvCxnSpPr>
          <p:nvPr/>
        </p:nvCxnSpPr>
        <p:spPr>
          <a:xfrm>
            <a:off x="7337304" y="3982578"/>
            <a:ext cx="60596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82BE523-4CD6-0B40-86CD-DE6E62375D14}"/>
              </a:ext>
            </a:extLst>
          </p:cNvPr>
          <p:cNvSpPr/>
          <p:nvPr/>
        </p:nvSpPr>
        <p:spPr>
          <a:xfrm>
            <a:off x="3264440" y="2337435"/>
            <a:ext cx="836508" cy="622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3A5D857-6529-8441-9757-E67A5F1AEE0D}"/>
              </a:ext>
            </a:extLst>
          </p:cNvPr>
          <p:cNvSpPr/>
          <p:nvPr/>
        </p:nvSpPr>
        <p:spPr>
          <a:xfrm>
            <a:off x="7943266" y="3491810"/>
            <a:ext cx="2485944" cy="981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Representation of functionality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BE523-4CD6-0B40-86CD-DE6E62375D14}"/>
              </a:ext>
            </a:extLst>
          </p:cNvPr>
          <p:cNvSpPr/>
          <p:nvPr/>
        </p:nvSpPr>
        <p:spPr>
          <a:xfrm>
            <a:off x="3264440" y="3731303"/>
            <a:ext cx="836508" cy="622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2BE523-4CD6-0B40-86CD-DE6E62375D14}"/>
              </a:ext>
            </a:extLst>
          </p:cNvPr>
          <p:cNvSpPr/>
          <p:nvPr/>
        </p:nvSpPr>
        <p:spPr>
          <a:xfrm>
            <a:off x="3264440" y="5125171"/>
            <a:ext cx="836508" cy="622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3557588" y="4416190"/>
            <a:ext cx="228600" cy="6518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>
            <a:off x="3557588" y="3019554"/>
            <a:ext cx="228600" cy="6518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25" idx="6"/>
          </p:cNvCxnSpPr>
          <p:nvPr/>
        </p:nvCxnSpPr>
        <p:spPr>
          <a:xfrm>
            <a:off x="3729038" y="3345469"/>
            <a:ext cx="1978575" cy="32591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6"/>
          </p:cNvCxnSpPr>
          <p:nvPr/>
        </p:nvCxnSpPr>
        <p:spPr>
          <a:xfrm flipV="1">
            <a:off x="3729038" y="4353503"/>
            <a:ext cx="2021159" cy="388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464B10F-0D69-9D4E-8DF5-E8EBC8690033}"/>
              </a:ext>
            </a:extLst>
          </p:cNvPr>
          <p:cNvSpPr txBox="1"/>
          <p:nvPr/>
        </p:nvSpPr>
        <p:spPr>
          <a:xfrm>
            <a:off x="4995917" y="270998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Choose inputs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220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31">
            <a:extLst>
              <a:ext uri="{FF2B5EF4-FFF2-40B4-BE49-F238E27FC236}">
                <a16:creationId xmlns:a16="http://schemas.microsoft.com/office/drawing/2014/main" id="{ACC16242-251D-6241-B499-4E43FE08D45B}"/>
              </a:ext>
            </a:extLst>
          </p:cNvPr>
          <p:cNvGrpSpPr/>
          <p:nvPr/>
        </p:nvGrpSpPr>
        <p:grpSpPr>
          <a:xfrm>
            <a:off x="4942359" y="3897287"/>
            <a:ext cx="765254" cy="253317"/>
            <a:chOff x="5349461" y="1850682"/>
            <a:chExt cx="1210996" cy="573314"/>
          </a:xfrm>
        </p:grpSpPr>
        <p:cxnSp>
          <p:nvCxnSpPr>
            <p:cNvPr id="72" name="Straight Arrow Connector 134">
              <a:extLst>
                <a:ext uri="{FF2B5EF4-FFF2-40B4-BE49-F238E27FC236}">
                  <a16:creationId xmlns:a16="http://schemas.microsoft.com/office/drawing/2014/main" id="{27DF3708-6A8D-3241-9FD9-C310752663B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1850682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135">
              <a:extLst>
                <a:ext uri="{FF2B5EF4-FFF2-40B4-BE49-F238E27FC236}">
                  <a16:creationId xmlns:a16="http://schemas.microsoft.com/office/drawing/2014/main" id="{170019EF-4F18-DF42-B61A-6366AE591AE8}"/>
                </a:ext>
              </a:extLst>
            </p:cNvPr>
            <p:cNvCxnSpPr>
              <a:cxnSpLocks/>
            </p:cNvCxnSpPr>
            <p:nvPr/>
          </p:nvCxnSpPr>
          <p:spPr>
            <a:xfrm>
              <a:off x="5349461" y="2423996"/>
              <a:ext cx="12109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Rectangle 69">
            <a:extLst>
              <a:ext uri="{FF2B5EF4-FFF2-40B4-BE49-F238E27FC236}">
                <a16:creationId xmlns:a16="http://schemas.microsoft.com/office/drawing/2014/main" id="{297C777F-D9A1-EF48-8EA3-DAB1682A2FE8}"/>
              </a:ext>
            </a:extLst>
          </p:cNvPr>
          <p:cNvSpPr/>
          <p:nvPr/>
        </p:nvSpPr>
        <p:spPr>
          <a:xfrm>
            <a:off x="2357438" y="2002060"/>
            <a:ext cx="2584921" cy="4042917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60133-6185-0245-AB00-B17A7F52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Gray box inference (Konure):</a:t>
            </a:r>
            <a:br>
              <a:rPr lang="en-US" dirty="0"/>
            </a:br>
            <a:r>
              <a:rPr lang="en-US" dirty="0"/>
              <a:t>Exploiting component decompositions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47</a:t>
            </a:fld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92EC780-EFF0-A04C-9F96-DC3D0FEE8F76}"/>
              </a:ext>
            </a:extLst>
          </p:cNvPr>
          <p:cNvSpPr/>
          <p:nvPr/>
        </p:nvSpPr>
        <p:spPr>
          <a:xfrm>
            <a:off x="5688055" y="3200147"/>
            <a:ext cx="1649249" cy="156486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E6206DB-C579-814F-9903-6FEE5A009234}"/>
              </a:ext>
            </a:extLst>
          </p:cNvPr>
          <p:cNvCxnSpPr>
            <a:cxnSpLocks/>
            <a:stCxn id="186" idx="6"/>
          </p:cNvCxnSpPr>
          <p:nvPr/>
        </p:nvCxnSpPr>
        <p:spPr>
          <a:xfrm>
            <a:off x="7337304" y="3982578"/>
            <a:ext cx="60596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82BE523-4CD6-0B40-86CD-DE6E62375D14}"/>
              </a:ext>
            </a:extLst>
          </p:cNvPr>
          <p:cNvSpPr/>
          <p:nvPr/>
        </p:nvSpPr>
        <p:spPr>
          <a:xfrm>
            <a:off x="3024911" y="2685778"/>
            <a:ext cx="1293953" cy="12910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3A5D857-6529-8441-9757-E67A5F1AEE0D}"/>
              </a:ext>
            </a:extLst>
          </p:cNvPr>
          <p:cNvSpPr/>
          <p:nvPr/>
        </p:nvSpPr>
        <p:spPr>
          <a:xfrm>
            <a:off x="7943266" y="3491810"/>
            <a:ext cx="2485944" cy="981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Representation of functionality</a:t>
            </a:r>
          </a:p>
        </p:txBody>
      </p:sp>
      <p:sp>
        <p:nvSpPr>
          <p:cNvPr id="25" name="Up-Down Arrow 24"/>
          <p:cNvSpPr/>
          <p:nvPr/>
        </p:nvSpPr>
        <p:spPr>
          <a:xfrm>
            <a:off x="3557588" y="4036796"/>
            <a:ext cx="228600" cy="6518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EF1BF8-12EE-9241-8B13-778E7C85366C}"/>
              </a:ext>
            </a:extLst>
          </p:cNvPr>
          <p:cNvGrpSpPr/>
          <p:nvPr/>
        </p:nvGrpSpPr>
        <p:grpSpPr>
          <a:xfrm>
            <a:off x="3241540" y="4689823"/>
            <a:ext cx="805912" cy="728327"/>
            <a:chOff x="9136277" y="2492452"/>
            <a:chExt cx="805912" cy="728327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BAC9B33-01BE-1C4B-80EA-10977D6B13FA}"/>
                </a:ext>
              </a:extLst>
            </p:cNvPr>
            <p:cNvSpPr/>
            <p:nvPr/>
          </p:nvSpPr>
          <p:spPr>
            <a:xfrm>
              <a:off x="9136277" y="2609723"/>
              <a:ext cx="805912" cy="611056"/>
            </a:xfrm>
            <a:custGeom>
              <a:avLst/>
              <a:gdLst>
                <a:gd name="connsiteX0" fmla="*/ 0 w 805912"/>
                <a:gd name="connsiteY0" fmla="*/ 0 h 1102720"/>
                <a:gd name="connsiteX1" fmla="*/ 805912 w 805912"/>
                <a:gd name="connsiteY1" fmla="*/ 0 h 1102720"/>
                <a:gd name="connsiteX2" fmla="*/ 805912 w 805912"/>
                <a:gd name="connsiteY2" fmla="*/ 891091 h 1102720"/>
                <a:gd name="connsiteX3" fmla="*/ 800599 w 805912"/>
                <a:gd name="connsiteY3" fmla="*/ 891091 h 1102720"/>
                <a:gd name="connsiteX4" fmla="*/ 805912 w 805912"/>
                <a:gd name="connsiteY4" fmla="*/ 915570 h 1102720"/>
                <a:gd name="connsiteX5" fmla="*/ 402956 w 805912"/>
                <a:gd name="connsiteY5" fmla="*/ 1102720 h 1102720"/>
                <a:gd name="connsiteX6" fmla="*/ 0 w 805912"/>
                <a:gd name="connsiteY6" fmla="*/ 915570 h 1102720"/>
                <a:gd name="connsiteX7" fmla="*/ 5313 w 805912"/>
                <a:gd name="connsiteY7" fmla="*/ 891091 h 1102720"/>
                <a:gd name="connsiteX8" fmla="*/ 0 w 805912"/>
                <a:gd name="connsiteY8" fmla="*/ 891091 h 110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5912" h="1102720">
                  <a:moveTo>
                    <a:pt x="0" y="0"/>
                  </a:moveTo>
                  <a:lnTo>
                    <a:pt x="805912" y="0"/>
                  </a:lnTo>
                  <a:lnTo>
                    <a:pt x="805912" y="891091"/>
                  </a:lnTo>
                  <a:lnTo>
                    <a:pt x="800599" y="891091"/>
                  </a:lnTo>
                  <a:lnTo>
                    <a:pt x="805912" y="915570"/>
                  </a:lnTo>
                  <a:cubicBezTo>
                    <a:pt x="805912" y="1018930"/>
                    <a:pt x="625502" y="1102720"/>
                    <a:pt x="402956" y="1102720"/>
                  </a:cubicBezTo>
                  <a:cubicBezTo>
                    <a:pt x="180410" y="1102720"/>
                    <a:pt x="0" y="1018930"/>
                    <a:pt x="0" y="915570"/>
                  </a:cubicBezTo>
                  <a:lnTo>
                    <a:pt x="5313" y="891091"/>
                  </a:lnTo>
                  <a:lnTo>
                    <a:pt x="0" y="89109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DB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8D7E8B-C075-AC4E-A6FC-8E0D38EA40E9}"/>
                </a:ext>
              </a:extLst>
            </p:cNvPr>
            <p:cNvSpPr/>
            <p:nvPr/>
          </p:nvSpPr>
          <p:spPr>
            <a:xfrm>
              <a:off x="9136277" y="2492452"/>
              <a:ext cx="805912" cy="20741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69F782-2161-7C45-AC97-76F72CBE7928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3729038" y="4350874"/>
            <a:ext cx="1978575" cy="11837"/>
          </a:xfrm>
          <a:prstGeom prst="straightConnector1">
            <a:avLst/>
          </a:prstGeom>
          <a:ln w="38100">
            <a:headEnd type="none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8F2130AC-CAF0-2348-ACC4-0487E86696D0}"/>
              </a:ext>
            </a:extLst>
          </p:cNvPr>
          <p:cNvSpPr txBox="1"/>
          <p:nvPr/>
        </p:nvSpPr>
        <p:spPr>
          <a:xfrm>
            <a:off x="4995917" y="270998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Choose inputs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776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D4DD3-459B-DF4D-ACB3-2C977850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3A9B-E341-474B-84D7-545B4AAB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8C90-DC72-FC42-B3B7-732C8529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9A80-93BE-F449-9008-11AF37FF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48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6C421C-FF0D-E640-8150-4BDAA31A9507}"/>
              </a:ext>
            </a:extLst>
          </p:cNvPr>
          <p:cNvGrpSpPr/>
          <p:nvPr/>
        </p:nvGrpSpPr>
        <p:grpSpPr>
          <a:xfrm>
            <a:off x="111626" y="3359869"/>
            <a:ext cx="1900586" cy="1376968"/>
            <a:chOff x="588873" y="2597737"/>
            <a:chExt cx="2197263" cy="15919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F94836-06E5-584E-9E82-9277E6EE5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232" y="3128373"/>
              <a:ext cx="1008210" cy="10612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39D648-34B0-9E4D-A63A-766CAB217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7926" y="3128373"/>
              <a:ext cx="1008210" cy="10612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1CF8F7-4C22-0842-BC9B-434E46738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0567" y="2597737"/>
              <a:ext cx="1008210" cy="10612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D68672-9486-1A48-A164-395A62497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73" y="2597737"/>
              <a:ext cx="1008210" cy="1061273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EEB99DA-DE3B-ED4D-A33E-575248EECC76}"/>
              </a:ext>
            </a:extLst>
          </p:cNvPr>
          <p:cNvSpPr/>
          <p:nvPr/>
        </p:nvSpPr>
        <p:spPr>
          <a:xfrm>
            <a:off x="5273555" y="2963464"/>
            <a:ext cx="2125462" cy="212546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Inference and Regeneration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10F5D5DD-87F8-2E42-99B4-F9F107863B21}"/>
              </a:ext>
            </a:extLst>
          </p:cNvPr>
          <p:cNvSpPr/>
          <p:nvPr/>
        </p:nvSpPr>
        <p:spPr>
          <a:xfrm>
            <a:off x="4256534" y="3905063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F993AC3E-A4FB-FF41-A9CB-E4DB989A134E}"/>
              </a:ext>
            </a:extLst>
          </p:cNvPr>
          <p:cNvSpPr/>
          <p:nvPr/>
        </p:nvSpPr>
        <p:spPr>
          <a:xfrm>
            <a:off x="7827485" y="3847085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3E2AC320-9FB7-1C41-9B67-56BB4FE35BE5}"/>
              </a:ext>
            </a:extLst>
          </p:cNvPr>
          <p:cNvSpPr/>
          <p:nvPr/>
        </p:nvSpPr>
        <p:spPr>
          <a:xfrm rot="5400000">
            <a:off x="6042010" y="2234495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F8FA4F-F1D9-624A-8ED4-B44D938C02F6}"/>
              </a:ext>
            </a:extLst>
          </p:cNvPr>
          <p:cNvGrpSpPr/>
          <p:nvPr/>
        </p:nvGrpSpPr>
        <p:grpSpPr>
          <a:xfrm>
            <a:off x="5387249" y="353244"/>
            <a:ext cx="1898073" cy="1447056"/>
            <a:chOff x="5288626" y="796596"/>
            <a:chExt cx="1898073" cy="14470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A2E310-5593-7E44-9692-ADFD7F760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8626" y="796596"/>
              <a:ext cx="1356727" cy="1447056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3C78EED-9DD9-4943-9961-36F477B80B91}"/>
                </a:ext>
              </a:extLst>
            </p:cNvPr>
            <p:cNvGrpSpPr/>
            <p:nvPr/>
          </p:nvGrpSpPr>
          <p:grpSpPr>
            <a:xfrm>
              <a:off x="6796460" y="814909"/>
              <a:ext cx="390239" cy="1428743"/>
              <a:chOff x="6796460" y="525914"/>
              <a:chExt cx="498366" cy="18246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CD707C5-0442-D940-A75A-6363B45D7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18649" y="1014184"/>
                <a:ext cx="253989" cy="25398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4EECA1D-52AD-5B4B-B171-FA8049FB9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3460" y="525914"/>
                <a:ext cx="444367" cy="44436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4A6FD18-6F83-E441-91CB-2418B1DA88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96460" y="1312076"/>
                <a:ext cx="498366" cy="559121"/>
              </a:xfrm>
              <a:prstGeom prst="rect">
                <a:avLst/>
              </a:prstGeom>
            </p:spPr>
          </p:pic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3BCE097-065F-334C-BA3B-BDA3ABA74548}"/>
                  </a:ext>
                </a:extLst>
              </p:cNvPr>
              <p:cNvGrpSpPr/>
              <p:nvPr/>
            </p:nvGrpSpPr>
            <p:grpSpPr>
              <a:xfrm>
                <a:off x="6992204" y="1915101"/>
                <a:ext cx="106878" cy="435428"/>
                <a:chOff x="6617530" y="3276709"/>
                <a:chExt cx="106878" cy="435428"/>
              </a:xfrm>
              <a:solidFill>
                <a:schemeClr val="tx1"/>
              </a:solidFill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78AD60D-AA4E-004E-AC6F-D306151174C2}"/>
                    </a:ext>
                  </a:extLst>
                </p:cNvPr>
                <p:cNvSpPr/>
                <p:nvPr/>
              </p:nvSpPr>
              <p:spPr>
                <a:xfrm>
                  <a:off x="6617530" y="3276709"/>
                  <a:ext cx="106878" cy="106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A1FAA70A-64A5-8844-837E-ED496164ABC6}"/>
                    </a:ext>
                  </a:extLst>
                </p:cNvPr>
                <p:cNvSpPr/>
                <p:nvPr/>
              </p:nvSpPr>
              <p:spPr>
                <a:xfrm>
                  <a:off x="6617530" y="3440984"/>
                  <a:ext cx="106878" cy="106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6023EDB-CCC1-1149-85A9-B0B80E3260A8}"/>
                    </a:ext>
                  </a:extLst>
                </p:cNvPr>
                <p:cNvSpPr/>
                <p:nvPr/>
              </p:nvSpPr>
              <p:spPr>
                <a:xfrm>
                  <a:off x="6617530" y="3605259"/>
                  <a:ext cx="106878" cy="106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31611CF-769B-8144-BC11-E2F0F1C67A76}"/>
              </a:ext>
            </a:extLst>
          </p:cNvPr>
          <p:cNvSpPr txBox="1"/>
          <p:nvPr/>
        </p:nvSpPr>
        <p:spPr>
          <a:xfrm>
            <a:off x="2095068" y="2004743"/>
            <a:ext cx="19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we have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0B21F0-662E-C540-9CD9-49F7141020DD}"/>
              </a:ext>
            </a:extLst>
          </p:cNvPr>
          <p:cNvSpPr txBox="1"/>
          <p:nvPr/>
        </p:nvSpPr>
        <p:spPr>
          <a:xfrm>
            <a:off x="9350656" y="353244"/>
            <a:ext cx="200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we need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326684A-9513-684B-92C4-B8774CE4A487}"/>
              </a:ext>
            </a:extLst>
          </p:cNvPr>
          <p:cNvGrpSpPr/>
          <p:nvPr/>
        </p:nvGrpSpPr>
        <p:grpSpPr>
          <a:xfrm>
            <a:off x="8932680" y="1166320"/>
            <a:ext cx="3085098" cy="5107953"/>
            <a:chOff x="8932680" y="1166320"/>
            <a:chExt cx="3085098" cy="510795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E83C550-2266-9D42-929C-0B3AE3EA2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4635" y="1166320"/>
              <a:ext cx="710956" cy="710956"/>
            </a:xfrm>
            <a:prstGeom prst="rect">
              <a:avLst/>
            </a:prstGeom>
          </p:spPr>
        </p:pic>
        <p:sp>
          <p:nvSpPr>
            <p:cNvPr id="40" name="Snip Single Corner Rectangle 39">
              <a:extLst>
                <a:ext uri="{FF2B5EF4-FFF2-40B4-BE49-F238E27FC236}">
                  <a16:creationId xmlns:a16="http://schemas.microsoft.com/office/drawing/2014/main" id="{5DAE36FC-016B-A948-B331-7A8004923291}"/>
                </a:ext>
              </a:extLst>
            </p:cNvPr>
            <p:cNvSpPr/>
            <p:nvPr/>
          </p:nvSpPr>
          <p:spPr>
            <a:xfrm>
              <a:off x="8932680" y="1397000"/>
              <a:ext cx="1141807" cy="1693205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endParaRPr lang="en-US" sz="600" b="1" dirty="0">
                <a:solidFill>
                  <a:schemeClr val="bg1"/>
                </a:solidFill>
              </a:endParaRPr>
            </a:p>
            <a:p>
              <a:endParaRPr lang="en-US" sz="600" b="1" dirty="0">
                <a:solidFill>
                  <a:schemeClr val="bg1"/>
                </a:solidFill>
              </a:endParaRP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A629DC9-E74A-1841-8E53-8C5504F33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30" r="8018" b="6935"/>
            <a:stretch/>
          </p:blipFill>
          <p:spPr>
            <a:xfrm>
              <a:off x="11074746" y="3931988"/>
              <a:ext cx="634532" cy="711887"/>
            </a:xfrm>
            <a:prstGeom prst="rect">
              <a:avLst/>
            </a:prstGeom>
          </p:spPr>
        </p:pic>
        <p:sp>
          <p:nvSpPr>
            <p:cNvPr id="38" name="Snip Single Corner Rectangle 37">
              <a:extLst>
                <a:ext uri="{FF2B5EF4-FFF2-40B4-BE49-F238E27FC236}">
                  <a16:creationId xmlns:a16="http://schemas.microsoft.com/office/drawing/2014/main" id="{9AD95507-E51F-6C49-B0CE-C4093AF0D914}"/>
                </a:ext>
              </a:extLst>
            </p:cNvPr>
            <p:cNvSpPr/>
            <p:nvPr/>
          </p:nvSpPr>
          <p:spPr>
            <a:xfrm>
              <a:off x="8932680" y="3486963"/>
              <a:ext cx="1141807" cy="1103318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095F92D-22D3-8246-AFC1-2D2125854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4513" y="4219082"/>
              <a:ext cx="385374" cy="385374"/>
            </a:xfrm>
            <a:prstGeom prst="rect">
              <a:avLst/>
            </a:prstGeom>
          </p:spPr>
        </p:pic>
        <p:sp>
          <p:nvSpPr>
            <p:cNvPr id="33" name="Snip Single Corner Rectangle 32">
              <a:extLst>
                <a:ext uri="{FF2B5EF4-FFF2-40B4-BE49-F238E27FC236}">
                  <a16:creationId xmlns:a16="http://schemas.microsoft.com/office/drawing/2014/main" id="{8B12BD3F-D507-924E-AA1C-1899C02272E7}"/>
                </a:ext>
              </a:extLst>
            </p:cNvPr>
            <p:cNvSpPr/>
            <p:nvPr/>
          </p:nvSpPr>
          <p:spPr>
            <a:xfrm>
              <a:off x="8932680" y="4941798"/>
              <a:ext cx="1141807" cy="1288656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7012930-260F-DC45-B601-7DE1949A2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7949" y="5113598"/>
              <a:ext cx="487123" cy="48712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E727F9B-BF33-B845-BDC1-FA70FF216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3042" y="5678391"/>
              <a:ext cx="460100" cy="52247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A3D3D23-2A23-EB4B-8F23-AA1E07E80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1457" y="2230084"/>
              <a:ext cx="710956" cy="71095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1CD4CA-BDA9-C94D-9167-533E3DC1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9800" y="1685356"/>
              <a:ext cx="710956" cy="71095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D7BDCA3-940D-6141-8877-C76CA2D7B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1545" y="4235677"/>
              <a:ext cx="385374" cy="3853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B60F4F8-6BEB-3543-8ACE-1F3C067D6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9616" y="3493552"/>
              <a:ext cx="385374" cy="38537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AC7337-E115-9344-9397-0BC15A77C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227" y="5764281"/>
              <a:ext cx="363643" cy="3812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B23246-2454-324B-82A4-89563C978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0146" y="5493169"/>
              <a:ext cx="997632" cy="7811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D0387A1-2072-9A41-A63F-78425A9F5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500"/>
            <a:stretch/>
          </p:blipFill>
          <p:spPr>
            <a:xfrm>
              <a:off x="10566238" y="4861713"/>
              <a:ext cx="757005" cy="73901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21E179-7A5D-DE42-A224-B06E7D61EEED}"/>
                </a:ext>
              </a:extLst>
            </p:cNvPr>
            <p:cNvGrpSpPr/>
            <p:nvPr/>
          </p:nvGrpSpPr>
          <p:grpSpPr>
            <a:xfrm>
              <a:off x="9010002" y="2173387"/>
              <a:ext cx="713842" cy="3589564"/>
              <a:chOff x="9010002" y="2173387"/>
              <a:chExt cx="713842" cy="3589564"/>
            </a:xfrm>
          </p:grpSpPr>
          <p:sp>
            <p:nvSpPr>
              <p:cNvPr id="39" name="Snip Single Corner Rectangle 38">
                <a:extLst>
                  <a:ext uri="{FF2B5EF4-FFF2-40B4-BE49-F238E27FC236}">
                    <a16:creationId xmlns:a16="http://schemas.microsoft.com/office/drawing/2014/main" id="{BF1DB4CA-E676-CE40-8572-51F9E7EA6C8B}"/>
                  </a:ext>
                </a:extLst>
              </p:cNvPr>
              <p:cNvSpPr/>
              <p:nvPr/>
            </p:nvSpPr>
            <p:spPr>
              <a:xfrm>
                <a:off x="9042535" y="2173387"/>
                <a:ext cx="667252" cy="528795"/>
              </a:xfrm>
              <a:prstGeom prst="snip1Rect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_________________________</a:t>
                </a:r>
              </a:p>
            </p:txBody>
          </p:sp>
          <p:sp>
            <p:nvSpPr>
              <p:cNvPr id="37" name="Snip Single Corner Rectangle 36">
                <a:extLst>
                  <a:ext uri="{FF2B5EF4-FFF2-40B4-BE49-F238E27FC236}">
                    <a16:creationId xmlns:a16="http://schemas.microsoft.com/office/drawing/2014/main" id="{95E7FB85-1371-1D48-BA89-7AF662433D73}"/>
                  </a:ext>
                </a:extLst>
              </p:cNvPr>
              <p:cNvSpPr/>
              <p:nvPr/>
            </p:nvSpPr>
            <p:spPr>
              <a:xfrm>
                <a:off x="9042535" y="4026195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  <p:sp>
            <p:nvSpPr>
              <p:cNvPr id="36" name="Snip Single Corner Rectangle 35">
                <a:extLst>
                  <a:ext uri="{FF2B5EF4-FFF2-40B4-BE49-F238E27FC236}">
                    <a16:creationId xmlns:a16="http://schemas.microsoft.com/office/drawing/2014/main" id="{8A0CDDB6-5755-8B46-9535-2406E618861F}"/>
                  </a:ext>
                </a:extLst>
              </p:cNvPr>
              <p:cNvSpPr/>
              <p:nvPr/>
            </p:nvSpPr>
            <p:spPr>
              <a:xfrm>
                <a:off x="9010002" y="5155660"/>
                <a:ext cx="681309" cy="607291"/>
              </a:xfrm>
              <a:prstGeom prst="snip1Rect">
                <a:avLst/>
              </a:prstGeom>
              <a:solidFill>
                <a:schemeClr val="bg1">
                  <a:lumMod val="6500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</p:txBody>
          </p:sp>
        </p:grpSp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43888B18-F8F5-DE47-83D8-65695809E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6722" y="2343464"/>
              <a:ext cx="501650" cy="501650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806FACD2-33B4-3947-8268-6FAE1F4A4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1274" y="3269761"/>
              <a:ext cx="1018171" cy="1018171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D0C96A52-D569-C94D-82C6-CED8B2F7E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512" t="2115" r="20218" b="31471"/>
            <a:stretch/>
          </p:blipFill>
          <p:spPr>
            <a:xfrm>
              <a:off x="10116129" y="1389316"/>
              <a:ext cx="840368" cy="978408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649A610-96F6-1345-BBB4-1F6DF2BBB41B}"/>
              </a:ext>
            </a:extLst>
          </p:cNvPr>
          <p:cNvGrpSpPr/>
          <p:nvPr/>
        </p:nvGrpSpPr>
        <p:grpSpPr>
          <a:xfrm>
            <a:off x="2056722" y="5136727"/>
            <a:ext cx="1212945" cy="1213679"/>
            <a:chOff x="8968287" y="4407494"/>
            <a:chExt cx="1212945" cy="1213679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A02DAF76-FC65-9C4E-A9A2-319B7D857499}"/>
                </a:ext>
              </a:extLst>
            </p:cNvPr>
            <p:cNvGrpSpPr/>
            <p:nvPr/>
          </p:nvGrpSpPr>
          <p:grpSpPr>
            <a:xfrm>
              <a:off x="9143999" y="4537878"/>
              <a:ext cx="891835" cy="841248"/>
              <a:chOff x="9143999" y="4537878"/>
              <a:chExt cx="891835" cy="841248"/>
            </a:xfrm>
          </p:grpSpPr>
          <p:sp>
            <p:nvSpPr>
              <p:cNvPr id="80" name="Snip Single Corner Rectangle 25">
                <a:extLst>
                  <a:ext uri="{FF2B5EF4-FFF2-40B4-BE49-F238E27FC236}">
                    <a16:creationId xmlns:a16="http://schemas.microsoft.com/office/drawing/2014/main" id="{D3D874CD-712A-1344-8CEE-8A02F47BC64F}"/>
                  </a:ext>
                </a:extLst>
              </p:cNvPr>
              <p:cNvSpPr/>
              <p:nvPr/>
            </p:nvSpPr>
            <p:spPr>
              <a:xfrm>
                <a:off x="9143999" y="4537878"/>
                <a:ext cx="891835" cy="841248"/>
              </a:xfrm>
              <a:prstGeom prst="snip1Rect">
                <a:avLst/>
              </a:prstGeom>
              <a:solidFill>
                <a:schemeClr val="accent4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_______________________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</p:txBody>
          </p:sp>
          <p:sp>
            <p:nvSpPr>
              <p:cNvPr id="81" name="Snip Single Corner Rectangle 24">
                <a:extLst>
                  <a:ext uri="{FF2B5EF4-FFF2-40B4-BE49-F238E27FC236}">
                    <a16:creationId xmlns:a16="http://schemas.microsoft.com/office/drawing/2014/main" id="{C766CDA6-42F2-3442-AE38-BBBA82D28377}"/>
                  </a:ext>
                </a:extLst>
              </p:cNvPr>
              <p:cNvSpPr/>
              <p:nvPr/>
            </p:nvSpPr>
            <p:spPr>
              <a:xfrm>
                <a:off x="9217214" y="4815040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</p:grpSp>
        <p:sp>
          <p:nvSpPr>
            <p:cNvPr id="69" name="Rectangle 43">
              <a:extLst>
                <a:ext uri="{FF2B5EF4-FFF2-40B4-BE49-F238E27FC236}">
                  <a16:creationId xmlns:a16="http://schemas.microsoft.com/office/drawing/2014/main" id="{080313C5-583A-334E-8D23-282A3058F63E}"/>
                </a:ext>
              </a:extLst>
            </p:cNvPr>
            <p:cNvSpPr/>
            <p:nvPr/>
          </p:nvSpPr>
          <p:spPr>
            <a:xfrm>
              <a:off x="8968287" y="4407494"/>
              <a:ext cx="1212945" cy="1213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61ABF03-0FBD-AA47-B351-F9750ACFE252}"/>
              </a:ext>
            </a:extLst>
          </p:cNvPr>
          <p:cNvGrpSpPr/>
          <p:nvPr/>
        </p:nvGrpSpPr>
        <p:grpSpPr>
          <a:xfrm>
            <a:off x="2273287" y="2663422"/>
            <a:ext cx="1642483" cy="2425075"/>
            <a:chOff x="2273287" y="2663422"/>
            <a:chExt cx="1642483" cy="2425075"/>
          </a:xfrm>
        </p:grpSpPr>
        <p:sp>
          <p:nvSpPr>
            <p:cNvPr id="83" name="Snip Single Corner Rectangle 14">
              <a:extLst>
                <a:ext uri="{FF2B5EF4-FFF2-40B4-BE49-F238E27FC236}">
                  <a16:creationId xmlns:a16="http://schemas.microsoft.com/office/drawing/2014/main" id="{1359B8DF-49BA-1942-88BE-C6AF64F2EE2E}"/>
                </a:ext>
              </a:extLst>
            </p:cNvPr>
            <p:cNvSpPr/>
            <p:nvPr/>
          </p:nvSpPr>
          <p:spPr>
            <a:xfrm>
              <a:off x="2273287" y="2804130"/>
              <a:ext cx="667252" cy="528795"/>
            </a:xfrm>
            <a:prstGeom prst="snip1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_________________________</a:t>
              </a:r>
            </a:p>
          </p:txBody>
        </p:sp>
        <p:sp>
          <p:nvSpPr>
            <p:cNvPr id="84" name="Snip Single Corner Rectangle 16">
              <a:extLst>
                <a:ext uri="{FF2B5EF4-FFF2-40B4-BE49-F238E27FC236}">
                  <a16:creationId xmlns:a16="http://schemas.microsoft.com/office/drawing/2014/main" id="{C66B9D5A-2669-FD46-AD05-962E7251ED10}"/>
                </a:ext>
              </a:extLst>
            </p:cNvPr>
            <p:cNvSpPr/>
            <p:nvPr/>
          </p:nvSpPr>
          <p:spPr>
            <a:xfrm>
              <a:off x="2284630" y="3676857"/>
              <a:ext cx="681309" cy="398203"/>
            </a:xfrm>
            <a:prstGeom prst="snip1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tx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tx1"/>
                  </a:solidFill>
                </a:rPr>
                <a:t>__________</a:t>
              </a:r>
            </a:p>
          </p:txBody>
        </p:sp>
        <p:sp>
          <p:nvSpPr>
            <p:cNvPr id="85" name="Snip Single Corner Rectangle 17">
              <a:extLst>
                <a:ext uri="{FF2B5EF4-FFF2-40B4-BE49-F238E27FC236}">
                  <a16:creationId xmlns:a16="http://schemas.microsoft.com/office/drawing/2014/main" id="{5A36E99B-9A52-8E45-B8F2-06039CADB255}"/>
                </a:ext>
              </a:extLst>
            </p:cNvPr>
            <p:cNvSpPr/>
            <p:nvPr/>
          </p:nvSpPr>
          <p:spPr>
            <a:xfrm>
              <a:off x="2284629" y="4375953"/>
              <a:ext cx="681309" cy="607291"/>
            </a:xfrm>
            <a:prstGeom prst="snip1Rect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</p:txBody>
        </p:sp>
        <p:pic>
          <p:nvPicPr>
            <p:cNvPr id="86" name="Picture 61">
              <a:extLst>
                <a:ext uri="{FF2B5EF4-FFF2-40B4-BE49-F238E27FC236}">
                  <a16:creationId xmlns:a16="http://schemas.microsoft.com/office/drawing/2014/main" id="{33C7B1FF-2E28-C141-B232-B21310FD7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974" y="2663422"/>
              <a:ext cx="817796" cy="817796"/>
            </a:xfrm>
            <a:prstGeom prst="rect">
              <a:avLst/>
            </a:prstGeom>
          </p:spPr>
        </p:pic>
        <p:pic>
          <p:nvPicPr>
            <p:cNvPr id="87" name="Picture 65">
              <a:extLst>
                <a:ext uri="{FF2B5EF4-FFF2-40B4-BE49-F238E27FC236}">
                  <a16:creationId xmlns:a16="http://schemas.microsoft.com/office/drawing/2014/main" id="{C962ED1F-9CD0-354F-BB10-F273F8560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974" y="3467061"/>
              <a:ext cx="817796" cy="817796"/>
            </a:xfrm>
            <a:prstGeom prst="rect">
              <a:avLst/>
            </a:prstGeom>
          </p:spPr>
        </p:pic>
        <p:pic>
          <p:nvPicPr>
            <p:cNvPr id="88" name="Picture 66">
              <a:extLst>
                <a:ext uri="{FF2B5EF4-FFF2-40B4-BE49-F238E27FC236}">
                  <a16:creationId xmlns:a16="http://schemas.microsoft.com/office/drawing/2014/main" id="{3439D6BC-7EE2-0D47-8718-F23D803A2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974" y="4270701"/>
              <a:ext cx="817796" cy="817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22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Complex </a:t>
            </a:r>
            <a:r>
              <a:rPr lang="en-US" dirty="0"/>
              <a:t>computing environments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C76B34-C12D-FA45-B5D6-4D9949D4FE99}"/>
              </a:ext>
            </a:extLst>
          </p:cNvPr>
          <p:cNvGrpSpPr/>
          <p:nvPr/>
        </p:nvGrpSpPr>
        <p:grpSpPr>
          <a:xfrm>
            <a:off x="439319" y="2197643"/>
            <a:ext cx="2652322" cy="4231232"/>
            <a:chOff x="439319" y="2197643"/>
            <a:chExt cx="2652322" cy="423123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70BBE35-44F5-364B-ABCA-C47523E6F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19" y="2197643"/>
              <a:ext cx="2652322" cy="2212935"/>
            </a:xfrm>
            <a:prstGeom prst="rect">
              <a:avLst/>
            </a:prstGeom>
          </p:spPr>
        </p:pic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9E6A123D-E60B-B040-9854-94C6358766C5}"/>
                </a:ext>
              </a:extLst>
            </p:cNvPr>
            <p:cNvSpPr txBox="1"/>
            <p:nvPr/>
          </p:nvSpPr>
          <p:spPr>
            <a:xfrm>
              <a:off x="602057" y="5659434"/>
              <a:ext cx="2489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 http://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www.justscience.in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/articles/hardware-software-borderline-cloud-computing/2018/01/22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97880F-C6E8-8249-88AD-60AAC2E8F906}"/>
              </a:ext>
            </a:extLst>
          </p:cNvPr>
          <p:cNvGrpSpPr/>
          <p:nvPr/>
        </p:nvGrpSpPr>
        <p:grpSpPr>
          <a:xfrm>
            <a:off x="3348015" y="2706648"/>
            <a:ext cx="3209227" cy="3552950"/>
            <a:chOff x="3348015" y="2706648"/>
            <a:chExt cx="3209227" cy="3552950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EB7BCCE2-7198-7A42-B052-7F9A63AA5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015" y="2706648"/>
              <a:ext cx="3209227" cy="1194925"/>
            </a:xfrm>
            <a:prstGeom prst="rect">
              <a:avLst/>
            </a:prstGeom>
          </p:spPr>
        </p:pic>
        <p:sp>
          <p:nvSpPr>
            <p:cNvPr id="50" name="TextBox 11">
              <a:extLst>
                <a:ext uri="{FF2B5EF4-FFF2-40B4-BE49-F238E27FC236}">
                  <a16:creationId xmlns:a16="http://schemas.microsoft.com/office/drawing/2014/main" id="{F0211555-1302-0D44-A094-B65872755510}"/>
                </a:ext>
              </a:extLst>
            </p:cNvPr>
            <p:cNvSpPr txBox="1"/>
            <p:nvPr/>
          </p:nvSpPr>
          <p:spPr>
            <a:xfrm>
              <a:off x="3642059" y="5659434"/>
              <a:ext cx="2842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https://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www.bespokesoftwaredevelopment.com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/blog/what-is-web-application-software/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B9D4FC-00A1-404E-A0A3-B5ABF7AD6873}"/>
              </a:ext>
            </a:extLst>
          </p:cNvPr>
          <p:cNvGrpSpPr/>
          <p:nvPr/>
        </p:nvGrpSpPr>
        <p:grpSpPr>
          <a:xfrm>
            <a:off x="9554278" y="2779172"/>
            <a:ext cx="2318633" cy="3480426"/>
            <a:chOff x="9554278" y="2779172"/>
            <a:chExt cx="2318633" cy="3480426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F569BBEC-B58C-A14B-812F-8EF54EC60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15"/>
            <a:stretch/>
          </p:blipFill>
          <p:spPr>
            <a:xfrm>
              <a:off x="10009350" y="2779172"/>
              <a:ext cx="1380289" cy="1049876"/>
            </a:xfrm>
            <a:prstGeom prst="rect">
              <a:avLst/>
            </a:prstGeom>
          </p:spPr>
        </p:pic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id="{29257066-1ED2-3F48-831D-AD4E4AC6179C}"/>
                </a:ext>
              </a:extLst>
            </p:cNvPr>
            <p:cNvSpPr txBox="1"/>
            <p:nvPr/>
          </p:nvSpPr>
          <p:spPr>
            <a:xfrm>
              <a:off x="9554278" y="5659434"/>
              <a:ext cx="231863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https://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jasondhall.com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/self-driving-cars/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ED68BA-25CC-9148-8ECE-893FCB2A4EC6}"/>
              </a:ext>
            </a:extLst>
          </p:cNvPr>
          <p:cNvGrpSpPr/>
          <p:nvPr/>
        </p:nvGrpSpPr>
        <p:grpSpPr>
          <a:xfrm>
            <a:off x="6557242" y="2169949"/>
            <a:ext cx="3188034" cy="4089649"/>
            <a:chOff x="6557242" y="2169949"/>
            <a:chExt cx="3188034" cy="408964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65830A3E-463A-D945-8F4C-FC76B7B93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4036" y="2169949"/>
              <a:ext cx="2794447" cy="2268322"/>
            </a:xfrm>
            <a:prstGeom prst="rect">
              <a:avLst/>
            </a:prstGeom>
          </p:spPr>
        </p:pic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18A606B4-6E29-414C-B8BC-BD2419E4BADC}"/>
                </a:ext>
              </a:extLst>
            </p:cNvPr>
            <p:cNvSpPr txBox="1"/>
            <p:nvPr/>
          </p:nvSpPr>
          <p:spPr>
            <a:xfrm>
              <a:off x="6557242" y="5659434"/>
              <a:ext cx="31880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drquincy.com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/building-a-smart-home-tips-and-the-unique-concept/41/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9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clue about more complex platforms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760" y="2212837"/>
            <a:ext cx="2095500" cy="533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876459-0095-C44D-9105-DF8E73C09D74}"/>
              </a:ext>
            </a:extLst>
          </p:cNvPr>
          <p:cNvGrpSpPr/>
          <p:nvPr/>
        </p:nvGrpSpPr>
        <p:grpSpPr>
          <a:xfrm>
            <a:off x="1889760" y="2869125"/>
            <a:ext cx="9258300" cy="2552700"/>
            <a:chOff x="1889760" y="2869125"/>
            <a:chExt cx="9258300" cy="2552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760" y="2869125"/>
              <a:ext cx="9258300" cy="25527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806412" y="2869125"/>
              <a:ext cx="1166648" cy="404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6">
            <a:extLst>
              <a:ext uri="{FF2B5EF4-FFF2-40B4-BE49-F238E27FC236}">
                <a16:creationId xmlns:a16="http://schemas.microsoft.com/office/drawing/2014/main" id="{7D8A3E06-88E2-F845-A45B-4234D2D7AD79}"/>
              </a:ext>
            </a:extLst>
          </p:cNvPr>
          <p:cNvSpPr/>
          <p:nvPr/>
        </p:nvSpPr>
        <p:spPr>
          <a:xfrm>
            <a:off x="2730499" y="4140200"/>
            <a:ext cx="8280401" cy="787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A4F6B90C-B2E0-484C-9629-29D12B0E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031509"/>
          </a:xfrm>
        </p:spPr>
        <p:txBody>
          <a:bodyPr/>
          <a:lstStyle/>
          <a:p>
            <a:r>
              <a:rPr kumimoji="1" lang="en-US" altLang="zh-CN" dirty="0"/>
              <a:t>Even experience programmers</a:t>
            </a:r>
            <a:endParaRPr kumimoji="1"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1" y="1053990"/>
            <a:ext cx="20955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40" y="3416300"/>
            <a:ext cx="12700" cy="12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044265-821B-9749-8520-8B393A0A33B4}"/>
              </a:ext>
            </a:extLst>
          </p:cNvPr>
          <p:cNvGrpSpPr/>
          <p:nvPr/>
        </p:nvGrpSpPr>
        <p:grpSpPr>
          <a:xfrm>
            <a:off x="689011" y="1487770"/>
            <a:ext cx="10599834" cy="6940703"/>
            <a:chOff x="166489" y="752987"/>
            <a:chExt cx="10599834" cy="6940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975817-0F7C-B240-BCBC-85FDDDDDF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489" y="752987"/>
              <a:ext cx="10599834" cy="694070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1E3EC4-0408-1E43-B701-233127CF1DDE}"/>
                </a:ext>
              </a:extLst>
            </p:cNvPr>
            <p:cNvSpPr/>
            <p:nvPr/>
          </p:nvSpPr>
          <p:spPr>
            <a:xfrm>
              <a:off x="7235508" y="781612"/>
              <a:ext cx="1375092" cy="503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323E4FCB-4BB7-0B44-BCB9-F36B390DA95B}"/>
              </a:ext>
            </a:extLst>
          </p:cNvPr>
          <p:cNvSpPr/>
          <p:nvPr/>
        </p:nvSpPr>
        <p:spPr>
          <a:xfrm>
            <a:off x="1563921" y="3451482"/>
            <a:ext cx="9724924" cy="42683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3A9B-E341-474B-84D7-545B4AAB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8C90-DC72-FC42-B3B7-732C8529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9A80-93BE-F449-9008-11AF37FF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8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6C421C-FF0D-E640-8150-4BDAA31A9507}"/>
              </a:ext>
            </a:extLst>
          </p:cNvPr>
          <p:cNvGrpSpPr/>
          <p:nvPr/>
        </p:nvGrpSpPr>
        <p:grpSpPr>
          <a:xfrm>
            <a:off x="111626" y="3359869"/>
            <a:ext cx="1900586" cy="1376968"/>
            <a:chOff x="588873" y="2597737"/>
            <a:chExt cx="2197263" cy="15919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F94836-06E5-584E-9E82-9277E6EE5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232" y="3128373"/>
              <a:ext cx="1008210" cy="10612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39D648-34B0-9E4D-A63A-766CAB217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7926" y="3128373"/>
              <a:ext cx="1008210" cy="10612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1CF8F7-4C22-0842-BC9B-434E46738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0567" y="2597737"/>
              <a:ext cx="1008210" cy="10612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D68672-9486-1A48-A164-395A62497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73" y="2597737"/>
              <a:ext cx="1008210" cy="1061273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EEB99DA-DE3B-ED4D-A33E-575248EECC76}"/>
              </a:ext>
            </a:extLst>
          </p:cNvPr>
          <p:cNvSpPr/>
          <p:nvPr/>
        </p:nvSpPr>
        <p:spPr>
          <a:xfrm>
            <a:off x="5273555" y="2963464"/>
            <a:ext cx="2125462" cy="212546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Our system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10F5D5DD-87F8-2E42-99B4-F9F107863B21}"/>
              </a:ext>
            </a:extLst>
          </p:cNvPr>
          <p:cNvSpPr/>
          <p:nvPr/>
        </p:nvSpPr>
        <p:spPr>
          <a:xfrm>
            <a:off x="4256534" y="3905063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F993AC3E-A4FB-FF41-A9CB-E4DB989A134E}"/>
              </a:ext>
            </a:extLst>
          </p:cNvPr>
          <p:cNvSpPr/>
          <p:nvPr/>
        </p:nvSpPr>
        <p:spPr>
          <a:xfrm>
            <a:off x="7827485" y="3847085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3E2AC320-9FB7-1C41-9B67-56BB4FE35BE5}"/>
              </a:ext>
            </a:extLst>
          </p:cNvPr>
          <p:cNvSpPr/>
          <p:nvPr/>
        </p:nvSpPr>
        <p:spPr>
          <a:xfrm rot="5400000">
            <a:off x="6042010" y="2234495"/>
            <a:ext cx="588553" cy="3582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F8FA4F-F1D9-624A-8ED4-B44D938C02F6}"/>
              </a:ext>
            </a:extLst>
          </p:cNvPr>
          <p:cNvGrpSpPr/>
          <p:nvPr/>
        </p:nvGrpSpPr>
        <p:grpSpPr>
          <a:xfrm>
            <a:off x="5387249" y="353244"/>
            <a:ext cx="1898073" cy="1447056"/>
            <a:chOff x="5288626" y="796596"/>
            <a:chExt cx="1898073" cy="14470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A2E310-5593-7E44-9692-ADFD7F760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8626" y="796596"/>
              <a:ext cx="1356727" cy="1447056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3C78EED-9DD9-4943-9961-36F477B80B91}"/>
                </a:ext>
              </a:extLst>
            </p:cNvPr>
            <p:cNvGrpSpPr/>
            <p:nvPr/>
          </p:nvGrpSpPr>
          <p:grpSpPr>
            <a:xfrm>
              <a:off x="6796460" y="814909"/>
              <a:ext cx="390239" cy="1428743"/>
              <a:chOff x="6796460" y="525914"/>
              <a:chExt cx="498366" cy="18246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CD707C5-0442-D940-A75A-6363B45D7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18649" y="1014184"/>
                <a:ext cx="253989" cy="25398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4EECA1D-52AD-5B4B-B171-FA8049FB9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3460" y="525914"/>
                <a:ext cx="444367" cy="44436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4A6FD18-6F83-E441-91CB-2418B1DA88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96460" y="1312076"/>
                <a:ext cx="498366" cy="559121"/>
              </a:xfrm>
              <a:prstGeom prst="rect">
                <a:avLst/>
              </a:prstGeom>
            </p:spPr>
          </p:pic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3BCE097-065F-334C-BA3B-BDA3ABA74548}"/>
                  </a:ext>
                </a:extLst>
              </p:cNvPr>
              <p:cNvGrpSpPr/>
              <p:nvPr/>
            </p:nvGrpSpPr>
            <p:grpSpPr>
              <a:xfrm>
                <a:off x="6992204" y="1915101"/>
                <a:ext cx="106878" cy="435428"/>
                <a:chOff x="6617530" y="3276709"/>
                <a:chExt cx="106878" cy="435428"/>
              </a:xfrm>
              <a:solidFill>
                <a:schemeClr val="tx1"/>
              </a:solidFill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78AD60D-AA4E-004E-AC6F-D306151174C2}"/>
                    </a:ext>
                  </a:extLst>
                </p:cNvPr>
                <p:cNvSpPr/>
                <p:nvPr/>
              </p:nvSpPr>
              <p:spPr>
                <a:xfrm>
                  <a:off x="6617530" y="3276709"/>
                  <a:ext cx="106878" cy="106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A1FAA70A-64A5-8844-837E-ED496164ABC6}"/>
                    </a:ext>
                  </a:extLst>
                </p:cNvPr>
                <p:cNvSpPr/>
                <p:nvPr/>
              </p:nvSpPr>
              <p:spPr>
                <a:xfrm>
                  <a:off x="6617530" y="3440984"/>
                  <a:ext cx="106878" cy="106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6023EDB-CCC1-1149-85A9-B0B80E3260A8}"/>
                    </a:ext>
                  </a:extLst>
                </p:cNvPr>
                <p:cNvSpPr/>
                <p:nvPr/>
              </p:nvSpPr>
              <p:spPr>
                <a:xfrm>
                  <a:off x="6617530" y="3605259"/>
                  <a:ext cx="106878" cy="1068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6FD74E-8574-954F-AE6E-64EF32F7B766}"/>
              </a:ext>
            </a:extLst>
          </p:cNvPr>
          <p:cNvGrpSpPr/>
          <p:nvPr/>
        </p:nvGrpSpPr>
        <p:grpSpPr>
          <a:xfrm>
            <a:off x="2273287" y="2663422"/>
            <a:ext cx="1642483" cy="2425075"/>
            <a:chOff x="2273287" y="2663422"/>
            <a:chExt cx="1642483" cy="2425075"/>
          </a:xfrm>
        </p:grpSpPr>
        <p:sp>
          <p:nvSpPr>
            <p:cNvPr id="15" name="Snip Single Corner Rectangle 14">
              <a:extLst>
                <a:ext uri="{FF2B5EF4-FFF2-40B4-BE49-F238E27FC236}">
                  <a16:creationId xmlns:a16="http://schemas.microsoft.com/office/drawing/2014/main" id="{41FD41F7-0A50-4D4A-8B7B-DFE67BCDC805}"/>
                </a:ext>
              </a:extLst>
            </p:cNvPr>
            <p:cNvSpPr/>
            <p:nvPr/>
          </p:nvSpPr>
          <p:spPr>
            <a:xfrm>
              <a:off x="2273287" y="2804130"/>
              <a:ext cx="667252" cy="528795"/>
            </a:xfrm>
            <a:prstGeom prst="snip1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_________________________</a:t>
              </a:r>
            </a:p>
          </p:txBody>
        </p:sp>
        <p:sp>
          <p:nvSpPr>
            <p:cNvPr id="17" name="Snip Single Corner Rectangle 16">
              <a:extLst>
                <a:ext uri="{FF2B5EF4-FFF2-40B4-BE49-F238E27FC236}">
                  <a16:creationId xmlns:a16="http://schemas.microsoft.com/office/drawing/2014/main" id="{3B7E8B05-87BF-D740-BAC4-75AB9DDCC3D6}"/>
                </a:ext>
              </a:extLst>
            </p:cNvPr>
            <p:cNvSpPr/>
            <p:nvPr/>
          </p:nvSpPr>
          <p:spPr>
            <a:xfrm>
              <a:off x="2284630" y="3676857"/>
              <a:ext cx="681309" cy="398203"/>
            </a:xfrm>
            <a:prstGeom prst="snip1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tx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tx1"/>
                  </a:solidFill>
                </a:rPr>
                <a:t>__________</a:t>
              </a:r>
            </a:p>
          </p:txBody>
        </p:sp>
        <p:sp>
          <p:nvSpPr>
            <p:cNvPr id="18" name="Snip Single Corner Rectangle 17">
              <a:extLst>
                <a:ext uri="{FF2B5EF4-FFF2-40B4-BE49-F238E27FC236}">
                  <a16:creationId xmlns:a16="http://schemas.microsoft.com/office/drawing/2014/main" id="{64E84030-7B4C-2D4C-A7C4-1A28D8F009D1}"/>
                </a:ext>
              </a:extLst>
            </p:cNvPr>
            <p:cNvSpPr/>
            <p:nvPr/>
          </p:nvSpPr>
          <p:spPr>
            <a:xfrm>
              <a:off x="2284629" y="4375953"/>
              <a:ext cx="681309" cy="607291"/>
            </a:xfrm>
            <a:prstGeom prst="snip1Rect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F69630B-3A85-EA41-8496-615BC4312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974" y="2663422"/>
              <a:ext cx="817796" cy="81779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F69630B-3A85-EA41-8496-615BC4312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974" y="3467061"/>
              <a:ext cx="817796" cy="81779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F69630B-3A85-EA41-8496-615BC4312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974" y="4270701"/>
              <a:ext cx="817796" cy="817796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31611CF-769B-8144-BC11-E2F0F1C67A76}"/>
              </a:ext>
            </a:extLst>
          </p:cNvPr>
          <p:cNvSpPr txBox="1"/>
          <p:nvPr/>
        </p:nvSpPr>
        <p:spPr>
          <a:xfrm>
            <a:off x="2095068" y="2004743"/>
            <a:ext cx="19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we have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0B21F0-662E-C540-9CD9-49F7141020DD}"/>
              </a:ext>
            </a:extLst>
          </p:cNvPr>
          <p:cNvSpPr txBox="1"/>
          <p:nvPr/>
        </p:nvSpPr>
        <p:spPr>
          <a:xfrm>
            <a:off x="9350656" y="353244"/>
            <a:ext cx="200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we need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326684A-9513-684B-92C4-B8774CE4A487}"/>
              </a:ext>
            </a:extLst>
          </p:cNvPr>
          <p:cNvGrpSpPr/>
          <p:nvPr/>
        </p:nvGrpSpPr>
        <p:grpSpPr>
          <a:xfrm>
            <a:off x="8932680" y="1166320"/>
            <a:ext cx="3085098" cy="5107953"/>
            <a:chOff x="8932680" y="1166320"/>
            <a:chExt cx="3085098" cy="510795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E83C550-2266-9D42-929C-0B3AE3EA2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4635" y="1166320"/>
              <a:ext cx="710956" cy="710956"/>
            </a:xfrm>
            <a:prstGeom prst="rect">
              <a:avLst/>
            </a:prstGeom>
          </p:spPr>
        </p:pic>
        <p:sp>
          <p:nvSpPr>
            <p:cNvPr id="40" name="Snip Single Corner Rectangle 39">
              <a:extLst>
                <a:ext uri="{FF2B5EF4-FFF2-40B4-BE49-F238E27FC236}">
                  <a16:creationId xmlns:a16="http://schemas.microsoft.com/office/drawing/2014/main" id="{5DAE36FC-016B-A948-B331-7A8004923291}"/>
                </a:ext>
              </a:extLst>
            </p:cNvPr>
            <p:cNvSpPr/>
            <p:nvPr/>
          </p:nvSpPr>
          <p:spPr>
            <a:xfrm>
              <a:off x="8932680" y="1397000"/>
              <a:ext cx="1141807" cy="1693205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endParaRPr lang="en-US" sz="600" b="1" dirty="0">
                <a:solidFill>
                  <a:schemeClr val="bg1"/>
                </a:solidFill>
              </a:endParaRPr>
            </a:p>
            <a:p>
              <a:endParaRPr lang="en-US" sz="600" b="1" dirty="0">
                <a:solidFill>
                  <a:schemeClr val="bg1"/>
                </a:solidFill>
              </a:endParaRP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A629DC9-E74A-1841-8E53-8C5504F33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30" r="8018" b="6935"/>
            <a:stretch/>
          </p:blipFill>
          <p:spPr>
            <a:xfrm>
              <a:off x="11074746" y="3931988"/>
              <a:ext cx="634532" cy="711887"/>
            </a:xfrm>
            <a:prstGeom prst="rect">
              <a:avLst/>
            </a:prstGeom>
          </p:spPr>
        </p:pic>
        <p:sp>
          <p:nvSpPr>
            <p:cNvPr id="38" name="Snip Single Corner Rectangle 37">
              <a:extLst>
                <a:ext uri="{FF2B5EF4-FFF2-40B4-BE49-F238E27FC236}">
                  <a16:creationId xmlns:a16="http://schemas.microsoft.com/office/drawing/2014/main" id="{9AD95507-E51F-6C49-B0CE-C4093AF0D914}"/>
                </a:ext>
              </a:extLst>
            </p:cNvPr>
            <p:cNvSpPr/>
            <p:nvPr/>
          </p:nvSpPr>
          <p:spPr>
            <a:xfrm>
              <a:off x="8932680" y="3486963"/>
              <a:ext cx="1141807" cy="1103318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095F92D-22D3-8246-AFC1-2D2125854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4513" y="4219082"/>
              <a:ext cx="385374" cy="385374"/>
            </a:xfrm>
            <a:prstGeom prst="rect">
              <a:avLst/>
            </a:prstGeom>
          </p:spPr>
        </p:pic>
        <p:sp>
          <p:nvSpPr>
            <p:cNvPr id="33" name="Snip Single Corner Rectangle 32">
              <a:extLst>
                <a:ext uri="{FF2B5EF4-FFF2-40B4-BE49-F238E27FC236}">
                  <a16:creationId xmlns:a16="http://schemas.microsoft.com/office/drawing/2014/main" id="{8B12BD3F-D507-924E-AA1C-1899C02272E7}"/>
                </a:ext>
              </a:extLst>
            </p:cNvPr>
            <p:cNvSpPr/>
            <p:nvPr/>
          </p:nvSpPr>
          <p:spPr>
            <a:xfrm>
              <a:off x="8932680" y="4941798"/>
              <a:ext cx="1141807" cy="1288656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7012930-260F-DC45-B601-7DE1949A2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7949" y="5113598"/>
              <a:ext cx="487123" cy="48712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E727F9B-BF33-B845-BDC1-FA70FF216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3042" y="5678391"/>
              <a:ext cx="460100" cy="52247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A3D3D23-2A23-EB4B-8F23-AA1E07E80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1457" y="2230084"/>
              <a:ext cx="710956" cy="71095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1CD4CA-BDA9-C94D-9167-533E3DC1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9800" y="1685356"/>
              <a:ext cx="710956" cy="71095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D7BDCA3-940D-6141-8877-C76CA2D7B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1545" y="4235677"/>
              <a:ext cx="385374" cy="3853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B60F4F8-6BEB-3543-8ACE-1F3C067D6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9616" y="3493552"/>
              <a:ext cx="385374" cy="38537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AC7337-E115-9344-9397-0BC15A77C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227" y="5764281"/>
              <a:ext cx="363643" cy="3812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B23246-2454-324B-82A4-89563C978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0146" y="5493169"/>
              <a:ext cx="997632" cy="7811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D0387A1-2072-9A41-A63F-78425A9F5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500"/>
            <a:stretch/>
          </p:blipFill>
          <p:spPr>
            <a:xfrm>
              <a:off x="10566238" y="4861713"/>
              <a:ext cx="757005" cy="73901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21E179-7A5D-DE42-A224-B06E7D61EEED}"/>
                </a:ext>
              </a:extLst>
            </p:cNvPr>
            <p:cNvGrpSpPr/>
            <p:nvPr/>
          </p:nvGrpSpPr>
          <p:grpSpPr>
            <a:xfrm>
              <a:off x="9010002" y="2173387"/>
              <a:ext cx="713842" cy="3589564"/>
              <a:chOff x="9010002" y="2173387"/>
              <a:chExt cx="713842" cy="3589564"/>
            </a:xfrm>
          </p:grpSpPr>
          <p:sp>
            <p:nvSpPr>
              <p:cNvPr id="39" name="Snip Single Corner Rectangle 38">
                <a:extLst>
                  <a:ext uri="{FF2B5EF4-FFF2-40B4-BE49-F238E27FC236}">
                    <a16:creationId xmlns:a16="http://schemas.microsoft.com/office/drawing/2014/main" id="{BF1DB4CA-E676-CE40-8572-51F9E7EA6C8B}"/>
                  </a:ext>
                </a:extLst>
              </p:cNvPr>
              <p:cNvSpPr/>
              <p:nvPr/>
            </p:nvSpPr>
            <p:spPr>
              <a:xfrm>
                <a:off x="9042535" y="2173387"/>
                <a:ext cx="667252" cy="528795"/>
              </a:xfrm>
              <a:prstGeom prst="snip1Rect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_________________________</a:t>
                </a:r>
              </a:p>
            </p:txBody>
          </p:sp>
          <p:sp>
            <p:nvSpPr>
              <p:cNvPr id="37" name="Snip Single Corner Rectangle 36">
                <a:extLst>
                  <a:ext uri="{FF2B5EF4-FFF2-40B4-BE49-F238E27FC236}">
                    <a16:creationId xmlns:a16="http://schemas.microsoft.com/office/drawing/2014/main" id="{95E7FB85-1371-1D48-BA89-7AF662433D73}"/>
                  </a:ext>
                </a:extLst>
              </p:cNvPr>
              <p:cNvSpPr/>
              <p:nvPr/>
            </p:nvSpPr>
            <p:spPr>
              <a:xfrm>
                <a:off x="9042535" y="4026195"/>
                <a:ext cx="681309" cy="398203"/>
              </a:xfrm>
              <a:prstGeom prst="snip1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tx1"/>
                    </a:solidFill>
                  </a:rPr>
                  <a:t>_____</a:t>
                </a:r>
              </a:p>
              <a:p>
                <a:r>
                  <a:rPr lang="en-US" sz="600" b="1" dirty="0">
                    <a:solidFill>
                      <a:schemeClr val="tx1"/>
                    </a:solidFill>
                  </a:rPr>
                  <a:t>__________</a:t>
                </a:r>
              </a:p>
            </p:txBody>
          </p:sp>
          <p:sp>
            <p:nvSpPr>
              <p:cNvPr id="36" name="Snip Single Corner Rectangle 35">
                <a:extLst>
                  <a:ext uri="{FF2B5EF4-FFF2-40B4-BE49-F238E27FC236}">
                    <a16:creationId xmlns:a16="http://schemas.microsoft.com/office/drawing/2014/main" id="{8A0CDDB6-5755-8B46-9535-2406E618861F}"/>
                  </a:ext>
                </a:extLst>
              </p:cNvPr>
              <p:cNvSpPr/>
              <p:nvPr/>
            </p:nvSpPr>
            <p:spPr>
              <a:xfrm>
                <a:off x="9010002" y="5155660"/>
                <a:ext cx="681309" cy="607291"/>
              </a:xfrm>
              <a:prstGeom prst="snip1Rect">
                <a:avLst/>
              </a:prstGeom>
              <a:solidFill>
                <a:schemeClr val="bg1">
                  <a:lumMod val="6500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</a:rPr>
                  <a:t>___________</a:t>
                </a:r>
              </a:p>
            </p:txBody>
          </p:sp>
        </p:grpSp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43888B18-F8F5-DE47-83D8-65695809E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6722" y="2343464"/>
              <a:ext cx="501650" cy="501650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806FACD2-33B4-3947-8268-6FAE1F4A4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1274" y="3269761"/>
              <a:ext cx="1018171" cy="1018171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D0C96A52-D569-C94D-82C6-CED8B2F7E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512" t="2115" r="20218" b="31471"/>
            <a:stretch/>
          </p:blipFill>
          <p:spPr>
            <a:xfrm>
              <a:off x="10116129" y="1389316"/>
              <a:ext cx="840368" cy="978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4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4" grpId="0" animBg="1"/>
      <p:bldP spid="56" grpId="0" animBg="1"/>
      <p:bldP spid="64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C042B47-83A2-214D-B331-E10D2EBA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inference and regeneration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8C2-AFDA-7246-9594-FA8D91B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3369-7D3B-5E46-B9F6-A4F06EBD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Active Learning for Inference and Regeneration of Computer Programs that Store and Retrieve Data. Onward! '18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ADC-55BA-364B-A4E9-430322EF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0C0C-DD1C-A44E-9970-F14A1D99CF83}" type="slidenum">
              <a:rPr lang="en-US" smtClean="0"/>
              <a:t>9</a:t>
            </a:fld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7F7B94-A233-5E43-A13E-56D885B82EFF}"/>
              </a:ext>
            </a:extLst>
          </p:cNvPr>
          <p:cNvSpPr/>
          <p:nvPr/>
        </p:nvSpPr>
        <p:spPr>
          <a:xfrm>
            <a:off x="4683671" y="2810306"/>
            <a:ext cx="2485944" cy="981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Representation of functionality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91F5D3-5D8A-4649-8EA1-F7BFACDCA407}"/>
              </a:ext>
            </a:extLst>
          </p:cNvPr>
          <p:cNvGrpSpPr/>
          <p:nvPr/>
        </p:nvGrpSpPr>
        <p:grpSpPr>
          <a:xfrm>
            <a:off x="10333777" y="2750625"/>
            <a:ext cx="1141807" cy="1103318"/>
            <a:chOff x="8932680" y="3486963"/>
            <a:chExt cx="1141807" cy="1103318"/>
          </a:xfrm>
        </p:grpSpPr>
        <p:sp>
          <p:nvSpPr>
            <p:cNvPr id="26" name="Snip Single Corner Rectangle 25">
              <a:extLst>
                <a:ext uri="{FF2B5EF4-FFF2-40B4-BE49-F238E27FC236}">
                  <a16:creationId xmlns:a16="http://schemas.microsoft.com/office/drawing/2014/main" id="{1FA6E675-0651-ED44-AD28-7B331AA5BEDC}"/>
                </a:ext>
              </a:extLst>
            </p:cNvPr>
            <p:cNvSpPr/>
            <p:nvPr/>
          </p:nvSpPr>
          <p:spPr>
            <a:xfrm>
              <a:off x="8932680" y="3486963"/>
              <a:ext cx="1141807" cy="1103318"/>
            </a:xfrm>
            <a:prstGeom prst="snip1Rect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_______</a:t>
              </a:r>
            </a:p>
          </p:txBody>
        </p:sp>
        <p:sp>
          <p:nvSpPr>
            <p:cNvPr id="25" name="Snip Single Corner Rectangle 24">
              <a:extLst>
                <a:ext uri="{FF2B5EF4-FFF2-40B4-BE49-F238E27FC236}">
                  <a16:creationId xmlns:a16="http://schemas.microsoft.com/office/drawing/2014/main" id="{DB40206C-21A5-C345-A889-87B084A631B4}"/>
                </a:ext>
              </a:extLst>
            </p:cNvPr>
            <p:cNvSpPr/>
            <p:nvPr/>
          </p:nvSpPr>
          <p:spPr>
            <a:xfrm>
              <a:off x="9042535" y="4026195"/>
              <a:ext cx="681309" cy="398203"/>
            </a:xfrm>
            <a:prstGeom prst="snip1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tx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tx1"/>
                  </a:solidFill>
                </a:rPr>
                <a:t>__________</a:t>
              </a: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4E1B293A-44E4-FD4E-8677-DCE482075C9C}"/>
              </a:ext>
            </a:extLst>
          </p:cNvPr>
          <p:cNvSpPr/>
          <p:nvPr/>
        </p:nvSpPr>
        <p:spPr>
          <a:xfrm>
            <a:off x="1892259" y="2695151"/>
            <a:ext cx="2418662" cy="121426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Infer program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AFFB1C5-F9AA-914A-8C6C-B1B600C21A4B}"/>
              </a:ext>
            </a:extLst>
          </p:cNvPr>
          <p:cNvSpPr/>
          <p:nvPr/>
        </p:nvSpPr>
        <p:spPr>
          <a:xfrm>
            <a:off x="7542365" y="2695151"/>
            <a:ext cx="2418662" cy="121426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Regenerate program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D7B3E2-E9D8-5F41-8AF5-C57D4AE82E2F}"/>
              </a:ext>
            </a:extLst>
          </p:cNvPr>
          <p:cNvGrpSpPr/>
          <p:nvPr/>
        </p:nvGrpSpPr>
        <p:grpSpPr>
          <a:xfrm>
            <a:off x="555927" y="2694232"/>
            <a:ext cx="1212945" cy="1213679"/>
            <a:chOff x="555927" y="2694232"/>
            <a:chExt cx="1212945" cy="1213679"/>
          </a:xfrm>
        </p:grpSpPr>
        <p:sp>
          <p:nvSpPr>
            <p:cNvPr id="24" name="Snip Single Corner Rectangle 23">
              <a:extLst>
                <a:ext uri="{FF2B5EF4-FFF2-40B4-BE49-F238E27FC236}">
                  <a16:creationId xmlns:a16="http://schemas.microsoft.com/office/drawing/2014/main" id="{CCD2931F-9242-4841-9B2B-B2590AF831A2}"/>
                </a:ext>
              </a:extLst>
            </p:cNvPr>
            <p:cNvSpPr/>
            <p:nvPr/>
          </p:nvSpPr>
          <p:spPr>
            <a:xfrm>
              <a:off x="838200" y="3103183"/>
              <a:ext cx="681309" cy="398203"/>
            </a:xfrm>
            <a:prstGeom prst="snip1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b="1" dirty="0">
                  <a:solidFill>
                    <a:schemeClr val="tx1"/>
                  </a:solidFill>
                </a:rPr>
                <a:t>_____</a:t>
              </a:r>
            </a:p>
            <a:p>
              <a:r>
                <a:rPr lang="en-US" sz="600" b="1" dirty="0">
                  <a:solidFill>
                    <a:schemeClr val="tx1"/>
                  </a:solidFill>
                </a:rPr>
                <a:t>__________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F8E5E9C-A095-814B-93A7-0B64FA3864DE}"/>
                </a:ext>
              </a:extLst>
            </p:cNvPr>
            <p:cNvSpPr/>
            <p:nvPr/>
          </p:nvSpPr>
          <p:spPr>
            <a:xfrm>
              <a:off x="555927" y="2694232"/>
              <a:ext cx="1212945" cy="1213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17" name="TextBox 33">
            <a:extLst>
              <a:ext uri="{FF2B5EF4-FFF2-40B4-BE49-F238E27FC236}">
                <a16:creationId xmlns:a16="http://schemas.microsoft.com/office/drawing/2014/main" id="{9463441F-06F1-0243-B347-DC9A28C65F5C}"/>
              </a:ext>
            </a:extLst>
          </p:cNvPr>
          <p:cNvSpPr txBox="1"/>
          <p:nvPr/>
        </p:nvSpPr>
        <p:spPr>
          <a:xfrm>
            <a:off x="0" y="1753745"/>
            <a:ext cx="243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Simple functionality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CE3B1B11-2118-3240-9F14-A1DF6765627F}"/>
              </a:ext>
            </a:extLst>
          </p:cNvPr>
          <p:cNvSpPr txBox="1"/>
          <p:nvPr/>
        </p:nvSpPr>
        <p:spPr>
          <a:xfrm>
            <a:off x="9347200" y="1753745"/>
            <a:ext cx="2607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Works with complex platforms</a:t>
            </a:r>
          </a:p>
        </p:txBody>
      </p:sp>
    </p:spTree>
    <p:extLst>
      <p:ext uri="{BB962C8B-B14F-4D97-AF65-F5344CB8AC3E}">
        <p14:creationId xmlns:p14="http://schemas.microsoft.com/office/powerpoint/2010/main" val="17123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3201</Words>
  <Application>Microsoft Macintosh PowerPoint</Application>
  <PresentationFormat>宽屏</PresentationFormat>
  <Paragraphs>1121</Paragraphs>
  <Slides>48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等线</vt:lpstr>
      <vt:lpstr>等线 Light</vt:lpstr>
      <vt:lpstr>Arial</vt:lpstr>
      <vt:lpstr>Calibri</vt:lpstr>
      <vt:lpstr>Calibri Light</vt:lpstr>
      <vt:lpstr>Consolas</vt:lpstr>
      <vt:lpstr>Mangal</vt:lpstr>
      <vt:lpstr>Office Theme</vt:lpstr>
      <vt:lpstr>Active Learning for Inference and Regeneration of Computer Programs that Store and Retrieve Data</vt:lpstr>
      <vt:lpstr>Everyone is learning to program</vt:lpstr>
      <vt:lpstr>Everyone is learning to program</vt:lpstr>
      <vt:lpstr>They are learning to write basic programs in simple programming languages</vt:lpstr>
      <vt:lpstr>Complex computing environments</vt:lpstr>
      <vt:lpstr>No clue about more complex platforms</vt:lpstr>
      <vt:lpstr>Even experience programmers</vt:lpstr>
      <vt:lpstr>PowerPoint 演示文稿</vt:lpstr>
      <vt:lpstr>Program inference and regeneration</vt:lpstr>
      <vt:lpstr>Black box inference with active learning</vt:lpstr>
      <vt:lpstr>Can’t possibly do this!</vt:lpstr>
      <vt:lpstr>Degenerate solution</vt:lpstr>
      <vt:lpstr>What we need is a model of computation</vt:lpstr>
      <vt:lpstr>Model of computation in this talk: CRUD</vt:lpstr>
      <vt:lpstr>Example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Inferred program in DSL</vt:lpstr>
      <vt:lpstr>Inferred program in DSL</vt:lpstr>
      <vt:lpstr>Inferred program in DSL</vt:lpstr>
      <vt:lpstr>Inferred program in DSL</vt:lpstr>
      <vt:lpstr>Inferred program in DSL</vt:lpstr>
      <vt:lpstr>Correctness if the original program conforms to our model of computation</vt:lpstr>
      <vt:lpstr>What we do not (and don’t want to) know</vt:lpstr>
      <vt:lpstr>Generalizations</vt:lpstr>
      <vt:lpstr>Generalizations: Accumulate lists</vt:lpstr>
      <vt:lpstr>Generalizations: Remove elements</vt:lpstr>
      <vt:lpstr>Generalizations: Retrieve only when inputs satisfy some condition</vt:lpstr>
      <vt:lpstr>Potential regenerations</vt:lpstr>
      <vt:lpstr>PowerPoint 演示文稿</vt:lpstr>
      <vt:lpstr>Future</vt:lpstr>
      <vt:lpstr>Black box inference</vt:lpstr>
      <vt:lpstr>Gray box inference: Exploiting component decompositions</vt:lpstr>
      <vt:lpstr>Gray box inference (Konure): Exploiting component decompositions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for Inference and Regeneration of Computer Programs that Store and Retrieve Data</dc:title>
  <dc:creator>Microsoft Office User</dc:creator>
  <cp:lastModifiedBy>Jiasi Shen</cp:lastModifiedBy>
  <cp:revision>1394</cp:revision>
  <cp:lastPrinted>2018-11-02T20:35:46Z</cp:lastPrinted>
  <dcterms:created xsi:type="dcterms:W3CDTF">2018-11-01T15:22:05Z</dcterms:created>
  <dcterms:modified xsi:type="dcterms:W3CDTF">2019-02-02T02:07:05Z</dcterms:modified>
</cp:coreProperties>
</file>