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675" r:id="rId2"/>
    <p:sldId id="719" r:id="rId3"/>
    <p:sldId id="663" r:id="rId4"/>
    <p:sldId id="744" r:id="rId5"/>
    <p:sldId id="772" r:id="rId6"/>
    <p:sldId id="773" r:id="rId7"/>
    <p:sldId id="774" r:id="rId8"/>
    <p:sldId id="775" r:id="rId9"/>
    <p:sldId id="776" r:id="rId10"/>
    <p:sldId id="777" r:id="rId11"/>
    <p:sldId id="696" r:id="rId12"/>
    <p:sldId id="697" r:id="rId13"/>
    <p:sldId id="709" r:id="rId14"/>
    <p:sldId id="275" r:id="rId15"/>
    <p:sldId id="644" r:id="rId16"/>
    <p:sldId id="645" r:id="rId17"/>
    <p:sldId id="734" r:id="rId18"/>
    <p:sldId id="735" r:id="rId19"/>
    <p:sldId id="736" r:id="rId20"/>
    <p:sldId id="737" r:id="rId21"/>
    <p:sldId id="738" r:id="rId22"/>
    <p:sldId id="739" r:id="rId23"/>
    <p:sldId id="740" r:id="rId24"/>
    <p:sldId id="414" r:id="rId25"/>
    <p:sldId id="67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925"/>
    <p:restoredTop sz="92871"/>
  </p:normalViewPr>
  <p:slideViewPr>
    <p:cSldViewPr snapToGrid="0" snapToObjects="1">
      <p:cViewPr varScale="1">
        <p:scale>
          <a:sx n="80" d="100"/>
          <a:sy n="80" d="100"/>
        </p:scale>
        <p:origin x="576" y="184"/>
      </p:cViewPr>
      <p:guideLst/>
    </p:cSldViewPr>
  </p:slideViewPr>
  <p:outlineViewPr>
    <p:cViewPr>
      <p:scale>
        <a:sx n="33" d="100"/>
        <a:sy n="33" d="100"/>
      </p:scale>
      <p:origin x="0" y="-464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402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9DEDC-EAEB-4843-9A03-3DA022B5C529}" type="datetimeFigureOut">
              <a:rPr lang="en-US" smtClean="0"/>
              <a:t>3/29/22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0ED09-1C89-A043-8EF5-EA42F8163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71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ED09-1C89-A043-8EF5-EA42F81636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654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ED09-1C89-A043-8EF5-EA42F81636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900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ED09-1C89-A043-8EF5-EA42F816369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727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ED09-1C89-A043-8EF5-EA42F816369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599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ED09-1C89-A043-8EF5-EA42F816369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820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ED09-1C89-A043-8EF5-EA42F816369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111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ED09-1C89-A043-8EF5-EA42F816369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377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ED09-1C89-A043-8EF5-EA42F816369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689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ED09-1C89-A043-8EF5-EA42F816369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615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ED09-1C89-A043-8EF5-EA42F816369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959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ED09-1C89-A043-8EF5-EA42F816369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40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ED09-1C89-A043-8EF5-EA42F81636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66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ED09-1C89-A043-8EF5-EA42F816369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825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ED09-1C89-A043-8EF5-EA42F816369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215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ED09-1C89-A043-8EF5-EA42F816369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80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ED09-1C89-A043-8EF5-EA42F81636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13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ED09-1C89-A043-8EF5-EA42F81636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78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ED09-1C89-A043-8EF5-EA42F81636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42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ED09-1C89-A043-8EF5-EA42F81636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24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ED09-1C89-A043-8EF5-EA42F81636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3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ED09-1C89-A043-8EF5-EA42F81636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10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ED09-1C89-A043-8EF5-EA42F816369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20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478F7-615D-124B-9C45-B16260F92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7E58D-4FC2-3645-8CCF-F9A07F2BD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B6A4B-1A2A-F247-AE82-6FEE07134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C5ABD-83ED-374C-A387-123D9940F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03EAD-C5B6-F74C-A2B2-12158A9D7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85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DA031-41AC-8245-A94E-56FE24F71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A2EBD3-425B-F44D-BD18-7DA767130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AA3B9-51E4-E24D-AE53-30803AB1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315CC-9E8D-364C-A26E-56A264E0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29488-C4B2-0F48-AE3F-4C21176FA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2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6309F9-CD24-414D-AFF2-E065433866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CB52A4-220B-E946-ADAF-990E4CC2D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A2F72-37BC-F545-BE7B-8CCDACB3C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FF5E5-B118-C343-B77F-FCC36A930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79BAC-53DD-5743-B9C7-F409AF247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53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A25D4-6B98-BE45-81C5-C6CD491EE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FAC6E-B88F-8C4C-A937-D7BAE85C2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23F5A-21A5-4944-8B98-F3195C0EC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C95A6-C6E4-AD4F-80F9-7695A00D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6BC62-DB7C-9B4D-98F3-B54068255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0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A3FAC-C6C6-4F4E-AE8A-23D47A800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1F7B1-D9DA-5A4C-BA85-EE0BA4CC0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CB179-2C66-2E41-9019-C53D820CC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3567A-01C3-174A-8AFA-C1E73567B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D071E-EDB0-8149-9009-875EA44FE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2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C5433-97E8-454A-8A33-112DEDF9A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FCDAA-CC56-D847-8C6C-72CBF8AF56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5102B-43E4-1D41-A125-4BB1D92BB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267F3A-B23E-3A42-BD64-2C95FD0CD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D5ED2-1492-0A40-B148-9EEECDF55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625ADB-5852-4444-A60A-2FAF6746E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9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02FA4-27B5-3840-926D-39A79DE29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7335C1-7B18-DE4F-B43F-4EB048008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02EF66-44F5-1341-8EC9-8D7E534DA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772A46-E4FA-0B44-BD5B-30F91843B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831304-0367-194E-A8F6-1D375A837B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1DDBB2-D36A-3242-B42E-3872B02CC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496409-F84A-2A4E-8283-F68769001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5C0879-75DA-3041-95BD-6E189763F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8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49BDD-65EB-D94F-8875-4C72195C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9143B8-4292-AE4E-8C1B-73CB93E6B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76F284-3200-0C48-AA3C-F574F758C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5ECCD9-361C-8744-B4EA-26F6548BE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9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F1D0B6-CE99-764B-84DF-DA8567D3D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8248F5-229D-D34A-A0C3-2903165ED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31FE76-08A3-814F-80AD-CF83BC172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9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085AE-92FD-0546-AFC0-B698484FC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7DE1C-E6DE-C24E-8F38-14FEDD0EB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8C6021-2CA4-7D49-86E3-BE664E377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C44A7-E1B7-234E-9958-3CF0C734D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81A46-FB4A-4E46-AEA5-2BECBFF03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15907-A778-7449-A70F-0360752D3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4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3BF39-F188-C841-A0BB-EF1B55A2C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0CC133-5A89-6445-9E6C-733932BF08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15E4EB-C66C-B248-B62A-BE08C77CFF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817E4D-432E-C742-AD63-56996252B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3C8CFB-D02D-334C-A49A-C39029BD3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15FBF-B1AE-5742-8C04-CBF7E992B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71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C587FC-D670-3743-9CEB-E6A621863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6CCEC-9136-D641-AA61-3A95178F2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129D9-5041-144A-8D69-FF25BEE913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4/5/2022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F8345-8D6B-744D-911D-869F9927F4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420F5-3347-8145-86C8-FA2F0A7BE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E6834-8EF9-7645-A1F7-40BCB959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6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82F377B-C0CE-E44D-A4CE-DC6F12946C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558801"/>
            <a:ext cx="10515600" cy="2692400"/>
          </a:xfrm>
        </p:spPr>
        <p:txBody>
          <a:bodyPr>
            <a:normAutofit/>
          </a:bodyPr>
          <a:lstStyle/>
          <a:p>
            <a:r>
              <a:rPr lang="en-US" altLang="zh-CN" sz="4800" dirty="0"/>
              <a:t>Automatic Synthesis of Parallel</a:t>
            </a:r>
            <a:br>
              <a:rPr lang="en-US" altLang="zh-CN" sz="4800" dirty="0"/>
            </a:br>
            <a:r>
              <a:rPr lang="en-US" altLang="zh-CN" sz="4800" dirty="0"/>
              <a:t>Unix Commands and Pipelines</a:t>
            </a:r>
            <a:br>
              <a:rPr lang="en-US" altLang="zh-CN" sz="4800" dirty="0"/>
            </a:br>
            <a:r>
              <a:rPr lang="en-US" altLang="zh-CN" sz="4800" dirty="0"/>
              <a:t>with </a:t>
            </a:r>
            <a:r>
              <a:rPr lang="en-US" altLang="zh-CN" sz="4800" dirty="0" err="1"/>
              <a:t>KumQuat</a:t>
            </a:r>
            <a:endParaRPr lang="en-US" sz="4800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EEB3A2B2-8B65-E74B-B054-E63648B846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46783"/>
            <a:ext cx="9144000" cy="1584946"/>
          </a:xfrm>
        </p:spPr>
        <p:txBody>
          <a:bodyPr>
            <a:normAutofit/>
          </a:bodyPr>
          <a:lstStyle/>
          <a:p>
            <a:r>
              <a:rPr lang="en-US" sz="3200" b="1" dirty="0"/>
              <a:t>Jiasi</a:t>
            </a:r>
            <a:r>
              <a:rPr lang="zh-CN" altLang="en-US" sz="3200" b="1" dirty="0"/>
              <a:t> </a:t>
            </a:r>
            <a:r>
              <a:rPr lang="en-US" altLang="zh-CN" sz="3200" b="1" dirty="0"/>
              <a:t>Shen</a:t>
            </a:r>
            <a:r>
              <a:rPr lang="en-US" altLang="zh-CN" sz="3200" dirty="0"/>
              <a:t>,</a:t>
            </a:r>
            <a:r>
              <a:rPr lang="zh-CN" altLang="en-US" sz="3200" dirty="0"/>
              <a:t> </a:t>
            </a:r>
            <a:r>
              <a:rPr lang="en-US" altLang="zh-CN" sz="3200" dirty="0"/>
              <a:t>Martin</a:t>
            </a:r>
            <a:r>
              <a:rPr lang="zh-CN" altLang="en-US" sz="3200" dirty="0"/>
              <a:t> </a:t>
            </a:r>
            <a:r>
              <a:rPr lang="en-US" altLang="zh-CN" sz="3200" dirty="0" err="1"/>
              <a:t>Rinard</a:t>
            </a:r>
            <a:r>
              <a:rPr lang="en-US" altLang="zh-CN" sz="3200" dirty="0"/>
              <a:t>,</a:t>
            </a:r>
            <a:r>
              <a:rPr lang="zh-CN" altLang="en-US" sz="3200" dirty="0"/>
              <a:t> </a:t>
            </a:r>
            <a:r>
              <a:rPr lang="en-US" altLang="zh-CN" sz="3200" dirty="0"/>
              <a:t>Nikos </a:t>
            </a:r>
            <a:r>
              <a:rPr lang="en-US" altLang="zh-CN" sz="3200" dirty="0" err="1"/>
              <a:t>Vasilakis</a:t>
            </a:r>
            <a:endParaRPr lang="en-US" altLang="zh-CN" sz="3200" dirty="0"/>
          </a:p>
          <a:p>
            <a:r>
              <a:rPr lang="en-US" altLang="zh-CN" dirty="0"/>
              <a:t>MIT</a:t>
            </a:r>
            <a:r>
              <a:rPr lang="zh-CN" altLang="en-US" dirty="0"/>
              <a:t> </a:t>
            </a:r>
            <a:r>
              <a:rPr lang="en-US" altLang="zh-CN" dirty="0"/>
              <a:t>CSAIL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28FBF5-6037-8449-8E1B-59E31D446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7D4AFD-EB53-AA46-B8E7-E7868A8F0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FA33B4-3F17-4540-9D21-CC85777B4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28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F2E169F-257A-124B-B7C7-8C20D63F1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CN" dirty="0"/>
              <a:t>Stream-processing</a:t>
            </a:r>
            <a:r>
              <a:rPr lang="zh-CN" altLang="en-US" dirty="0"/>
              <a:t> </a:t>
            </a:r>
            <a:r>
              <a:rPr lang="en-US" altLang="zh-CN" dirty="0"/>
              <a:t>pipelines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9505D8-550A-0146-B27C-8F211ECA3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9268" y="3189249"/>
            <a:ext cx="6614532" cy="2987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Widely</a:t>
            </a:r>
            <a:r>
              <a:rPr lang="zh-CN" altLang="en-US" dirty="0"/>
              <a:t> </a:t>
            </a:r>
            <a:r>
              <a:rPr lang="en-US" altLang="zh-CN" dirty="0"/>
              <a:t>used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analytics</a:t>
            </a:r>
          </a:p>
          <a:p>
            <a:pPr marL="0" indent="0">
              <a:buNone/>
            </a:pPr>
            <a:r>
              <a:rPr lang="en-US" altLang="zh-CN" dirty="0"/>
              <a:t>Often</a:t>
            </a:r>
            <a:r>
              <a:rPr lang="zh-CN" altLang="en-US" dirty="0"/>
              <a:t> </a:t>
            </a:r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Unix</a:t>
            </a:r>
            <a:r>
              <a:rPr lang="zh-CN" altLang="en-US" dirty="0"/>
              <a:t> </a:t>
            </a:r>
            <a:r>
              <a:rPr lang="en-US" altLang="zh-CN" dirty="0"/>
              <a:t>s</a:t>
            </a:r>
            <a:r>
              <a:rPr lang="en-US" dirty="0"/>
              <a:t>hel</a:t>
            </a:r>
            <a:r>
              <a:rPr lang="en-US" altLang="zh-CN" dirty="0"/>
              <a:t>l</a:t>
            </a:r>
            <a:r>
              <a:rPr lang="zh-CN" altLang="en-US" dirty="0"/>
              <a:t> </a:t>
            </a:r>
            <a:r>
              <a:rPr lang="en-US" altLang="zh-CN" dirty="0"/>
              <a:t>scripts</a:t>
            </a:r>
            <a:br>
              <a:rPr lang="en-US" altLang="zh-CN" dirty="0"/>
            </a:br>
            <a:r>
              <a:rPr lang="en-US" altLang="zh-CN" dirty="0"/>
              <a:t>(close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file</a:t>
            </a:r>
            <a:r>
              <a:rPr lang="zh-CN" altLang="en-US" dirty="0"/>
              <a:t> </a:t>
            </a:r>
            <a:r>
              <a:rPr lang="en-US" altLang="zh-CN" dirty="0"/>
              <a:t>system,</a:t>
            </a:r>
            <a:r>
              <a:rPr lang="zh-CN" altLang="en-US" dirty="0"/>
              <a:t> </a:t>
            </a:r>
            <a:r>
              <a:rPr lang="en-US" altLang="zh-CN" dirty="0"/>
              <a:t>pipes)</a:t>
            </a:r>
          </a:p>
          <a:p>
            <a:pPr marL="0" indent="0">
              <a:buNone/>
            </a:pPr>
            <a:r>
              <a:rPr lang="en-US" altLang="zh-CN" dirty="0"/>
              <a:t>Often</a:t>
            </a:r>
            <a:r>
              <a:rPr lang="zh-CN" altLang="en-US" dirty="0"/>
              <a:t> </a:t>
            </a:r>
            <a:r>
              <a:rPr lang="en-US" altLang="zh-CN" dirty="0"/>
              <a:t>involve</a:t>
            </a:r>
            <a:r>
              <a:rPr lang="zh-CN" altLang="en-US" dirty="0"/>
              <a:t> </a:t>
            </a:r>
            <a:r>
              <a:rPr lang="en-US" altLang="zh-CN" dirty="0"/>
              <a:t>multiple</a:t>
            </a:r>
            <a:r>
              <a:rPr lang="zh-CN" altLang="en-US" dirty="0"/>
              <a:t> </a:t>
            </a:r>
            <a:r>
              <a:rPr lang="en-US" altLang="zh-CN" dirty="0"/>
              <a:t>languages/platforms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8D37126-AECC-8544-8021-75220C9D6DB1}"/>
              </a:ext>
            </a:extLst>
          </p:cNvPr>
          <p:cNvSpPr/>
          <p:nvPr/>
        </p:nvSpPr>
        <p:spPr>
          <a:xfrm>
            <a:off x="2293056" y="2099575"/>
            <a:ext cx="1026079" cy="5381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Input unit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AD7C62D-6E63-3A48-9CA1-DF338798A981}"/>
              </a:ext>
            </a:extLst>
          </p:cNvPr>
          <p:cNvSpPr/>
          <p:nvPr/>
        </p:nvSpPr>
        <p:spPr>
          <a:xfrm>
            <a:off x="919618" y="2099575"/>
            <a:ext cx="1293952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Input unit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FB7F75-3CE0-6642-BEBA-5FF32A2158F4}"/>
              </a:ext>
            </a:extLst>
          </p:cNvPr>
          <p:cNvSpPr/>
          <p:nvPr/>
        </p:nvSpPr>
        <p:spPr>
          <a:xfrm>
            <a:off x="3398621" y="2099575"/>
            <a:ext cx="189286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Input unit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F5E5834-4169-664D-82D3-D86ADAB7CDB0}"/>
              </a:ext>
            </a:extLst>
          </p:cNvPr>
          <p:cNvSpPr/>
          <p:nvPr/>
        </p:nvSpPr>
        <p:spPr>
          <a:xfrm>
            <a:off x="9090929" y="2099575"/>
            <a:ext cx="1667710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Input unit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828D46B-309D-4745-B719-6910CADC7765}"/>
              </a:ext>
            </a:extLst>
          </p:cNvPr>
          <p:cNvSpPr/>
          <p:nvPr/>
        </p:nvSpPr>
        <p:spPr>
          <a:xfrm>
            <a:off x="5370973" y="2099575"/>
            <a:ext cx="1283264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Input unit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9982C65-8688-CF4D-A012-E81A1258E984}"/>
              </a:ext>
            </a:extLst>
          </p:cNvPr>
          <p:cNvSpPr/>
          <p:nvPr/>
        </p:nvSpPr>
        <p:spPr>
          <a:xfrm>
            <a:off x="6733723" y="2099575"/>
            <a:ext cx="914973" cy="5381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Input unit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2E861E6-2D90-BA42-8AD4-A2E8E4384FFC}"/>
              </a:ext>
            </a:extLst>
          </p:cNvPr>
          <p:cNvSpPr/>
          <p:nvPr/>
        </p:nvSpPr>
        <p:spPr>
          <a:xfrm>
            <a:off x="7728182" y="2099575"/>
            <a:ext cx="1283263" cy="5381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Input unit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8B7FBC4-9E83-6A44-9769-FADCBF4FE3FF}"/>
              </a:ext>
            </a:extLst>
          </p:cNvPr>
          <p:cNvSpPr/>
          <p:nvPr/>
        </p:nvSpPr>
        <p:spPr>
          <a:xfrm>
            <a:off x="913230" y="5721784"/>
            <a:ext cx="4378257" cy="538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Output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2" name="Straight Arrow Connector 135">
            <a:extLst>
              <a:ext uri="{FF2B5EF4-FFF2-40B4-BE49-F238E27FC236}">
                <a16:creationId xmlns:a16="http://schemas.microsoft.com/office/drawing/2014/main" id="{8538C3C4-9FE9-964E-8381-A71A59256964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2333215" y="5397189"/>
            <a:ext cx="0" cy="324595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135">
            <a:extLst>
              <a:ext uri="{FF2B5EF4-FFF2-40B4-BE49-F238E27FC236}">
                <a16:creationId xmlns:a16="http://schemas.microsoft.com/office/drawing/2014/main" id="{3CA688E2-33BF-A04A-92F7-6E54413740C2}"/>
              </a:ext>
            </a:extLst>
          </p:cNvPr>
          <p:cNvCxnSpPr>
            <a:cxnSpLocks/>
            <a:stCxn id="34" idx="2"/>
            <a:endCxn id="16" idx="0"/>
          </p:cNvCxnSpPr>
          <p:nvPr/>
        </p:nvCxnSpPr>
        <p:spPr>
          <a:xfrm>
            <a:off x="1566594" y="2637738"/>
            <a:ext cx="766621" cy="551510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8756C6C-8C17-4E45-B0CA-379BA61CEFD7}"/>
              </a:ext>
            </a:extLst>
          </p:cNvPr>
          <p:cNvGrpSpPr/>
          <p:nvPr/>
        </p:nvGrpSpPr>
        <p:grpSpPr>
          <a:xfrm>
            <a:off x="919619" y="3189248"/>
            <a:ext cx="2827191" cy="2207941"/>
            <a:chOff x="919619" y="3189248"/>
            <a:chExt cx="2827191" cy="2207941"/>
          </a:xfrm>
        </p:grpSpPr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F3E146E1-5986-DF43-9E4F-A8899F500A0E}"/>
                </a:ext>
              </a:extLst>
            </p:cNvPr>
            <p:cNvSpPr/>
            <p:nvPr/>
          </p:nvSpPr>
          <p:spPr>
            <a:xfrm>
              <a:off x="919619" y="3189248"/>
              <a:ext cx="2827191" cy="22079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altLang="zh-CN" dirty="0"/>
                <a:t>Old</a:t>
              </a:r>
              <a:r>
                <a:rPr lang="zh-CN" altLang="en-US" dirty="0"/>
                <a:t> </a:t>
              </a:r>
              <a:r>
                <a:rPr lang="en-US" dirty="0"/>
                <a:t>Pi</a:t>
              </a:r>
              <a:r>
                <a:rPr lang="en-US" altLang="zh-CN" dirty="0"/>
                <a:t>peline</a:t>
              </a:r>
              <a:endParaRPr lang="en-US" dirty="0"/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E329E73B-9B5A-0740-9261-B7A85308FE17}"/>
                </a:ext>
              </a:extLst>
            </p:cNvPr>
            <p:cNvGrpSpPr/>
            <p:nvPr/>
          </p:nvGrpSpPr>
          <p:grpSpPr>
            <a:xfrm>
              <a:off x="1234348" y="3189248"/>
              <a:ext cx="2197732" cy="2112741"/>
              <a:chOff x="1380243" y="3189248"/>
              <a:chExt cx="2197732" cy="2112741"/>
            </a:xfrm>
          </p:grpSpPr>
          <p:sp>
            <p:nvSpPr>
              <p:cNvPr id="8" name="Rectangle 19">
                <a:extLst>
                  <a:ext uri="{FF2B5EF4-FFF2-40B4-BE49-F238E27FC236}">
                    <a16:creationId xmlns:a16="http://schemas.microsoft.com/office/drawing/2014/main" id="{EF474208-7D94-D946-807E-EB122A2E7F4D}"/>
                  </a:ext>
                </a:extLst>
              </p:cNvPr>
              <p:cNvSpPr/>
              <p:nvPr/>
            </p:nvSpPr>
            <p:spPr>
              <a:xfrm>
                <a:off x="1380243" y="3653017"/>
                <a:ext cx="2197732" cy="32534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</a:rPr>
                  <a:t>Program</a:t>
                </a:r>
                <a:r>
                  <a:rPr lang="zh-CN" altLang="en-US" sz="16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</a:rPr>
                  <a:t>1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19">
                <a:extLst>
                  <a:ext uri="{FF2B5EF4-FFF2-40B4-BE49-F238E27FC236}">
                    <a16:creationId xmlns:a16="http://schemas.microsoft.com/office/drawing/2014/main" id="{2B0C7EB3-DEA7-E946-A10D-38C9A89A5D69}"/>
                  </a:ext>
                </a:extLst>
              </p:cNvPr>
              <p:cNvSpPr/>
              <p:nvPr/>
            </p:nvSpPr>
            <p:spPr>
              <a:xfrm>
                <a:off x="1380243" y="4163626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</a:rPr>
                  <a:t>Program</a:t>
                </a:r>
                <a:r>
                  <a:rPr lang="zh-CN" altLang="en-US" sz="16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</a:rPr>
                  <a:t>2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1700DAEE-D7B8-D942-B2E7-B62E9131B18D}"/>
                  </a:ext>
                </a:extLst>
              </p:cNvPr>
              <p:cNvGrpSpPr/>
              <p:nvPr/>
            </p:nvGrpSpPr>
            <p:grpSpPr>
              <a:xfrm>
                <a:off x="2308630" y="5218300"/>
                <a:ext cx="340958" cy="83689"/>
                <a:chOff x="3166877" y="4737618"/>
                <a:chExt cx="340958" cy="83689"/>
              </a:xfrm>
            </p:grpSpPr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27DDA3BD-4C34-E946-961F-AEB3234A81F9}"/>
                    </a:ext>
                  </a:extLst>
                </p:cNvPr>
                <p:cNvSpPr/>
                <p:nvPr/>
              </p:nvSpPr>
              <p:spPr>
                <a:xfrm rot="5400000">
                  <a:off x="3424145" y="4737618"/>
                  <a:ext cx="83689" cy="8369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EEAEA00D-151D-5540-8DC2-0B04096EC1B4}"/>
                    </a:ext>
                  </a:extLst>
                </p:cNvPr>
                <p:cNvSpPr/>
                <p:nvPr/>
              </p:nvSpPr>
              <p:spPr>
                <a:xfrm rot="5400000">
                  <a:off x="3295511" y="4737618"/>
                  <a:ext cx="83689" cy="8369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97EFAD38-2F2F-F449-BB23-AC20DF642C86}"/>
                    </a:ext>
                  </a:extLst>
                </p:cNvPr>
                <p:cNvSpPr/>
                <p:nvPr/>
              </p:nvSpPr>
              <p:spPr>
                <a:xfrm rot="5400000">
                  <a:off x="3166877" y="4737618"/>
                  <a:ext cx="83689" cy="8369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0" name="Rectangle 19">
                <a:extLst>
                  <a:ext uri="{FF2B5EF4-FFF2-40B4-BE49-F238E27FC236}">
                    <a16:creationId xmlns:a16="http://schemas.microsoft.com/office/drawing/2014/main" id="{78D515E8-D7EC-014E-BCB7-DB19ED84F28E}"/>
                  </a:ext>
                </a:extLst>
              </p:cNvPr>
              <p:cNvSpPr/>
              <p:nvPr/>
            </p:nvSpPr>
            <p:spPr>
              <a:xfrm>
                <a:off x="1380243" y="4674236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</a:rPr>
                  <a:t>Program</a:t>
                </a:r>
                <a:r>
                  <a:rPr lang="zh-CN" altLang="en-US" sz="16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</a:rPr>
                  <a:t>3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5" name="Straight Arrow Connector 135">
                <a:extLst>
                  <a:ext uri="{FF2B5EF4-FFF2-40B4-BE49-F238E27FC236}">
                    <a16:creationId xmlns:a16="http://schemas.microsoft.com/office/drawing/2014/main" id="{848BA46F-FE43-8B48-BD2E-CCB15170592F}"/>
                  </a:ext>
                </a:extLst>
              </p:cNvPr>
              <p:cNvCxnSpPr>
                <a:cxnSpLocks/>
                <a:stCxn id="16" idx="0"/>
                <a:endCxn id="8" idx="0"/>
              </p:cNvCxnSpPr>
              <p:nvPr/>
            </p:nvCxnSpPr>
            <p:spPr>
              <a:xfrm flipH="1">
                <a:off x="2479109" y="3189248"/>
                <a:ext cx="1" cy="46376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135">
                <a:extLst>
                  <a:ext uri="{FF2B5EF4-FFF2-40B4-BE49-F238E27FC236}">
                    <a16:creationId xmlns:a16="http://schemas.microsoft.com/office/drawing/2014/main" id="{8A87E016-EEE4-DF44-823C-4F6CEEF4F0BB}"/>
                  </a:ext>
                </a:extLst>
              </p:cNvPr>
              <p:cNvCxnSpPr>
                <a:cxnSpLocks/>
                <a:stCxn id="8" idx="2"/>
                <a:endCxn id="9" idx="0"/>
              </p:cNvCxnSpPr>
              <p:nvPr/>
            </p:nvCxnSpPr>
            <p:spPr>
              <a:xfrm>
                <a:off x="2479109" y="3978360"/>
                <a:ext cx="0" cy="18526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135">
                <a:extLst>
                  <a:ext uri="{FF2B5EF4-FFF2-40B4-BE49-F238E27FC236}">
                    <a16:creationId xmlns:a16="http://schemas.microsoft.com/office/drawing/2014/main" id="{6F4A1BF2-902F-FA42-BB65-F80982CD243D}"/>
                  </a:ext>
                </a:extLst>
              </p:cNvPr>
              <p:cNvCxnSpPr>
                <a:cxnSpLocks/>
                <a:stCxn id="9" idx="2"/>
                <a:endCxn id="40" idx="0"/>
              </p:cNvCxnSpPr>
              <p:nvPr/>
            </p:nvCxnSpPr>
            <p:spPr>
              <a:xfrm>
                <a:off x="2479109" y="4488970"/>
                <a:ext cx="0" cy="18526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135">
                <a:extLst>
                  <a:ext uri="{FF2B5EF4-FFF2-40B4-BE49-F238E27FC236}">
                    <a16:creationId xmlns:a16="http://schemas.microsoft.com/office/drawing/2014/main" id="{C8F3411A-3350-1B49-AE21-F600659412D0}"/>
                  </a:ext>
                </a:extLst>
              </p:cNvPr>
              <p:cNvCxnSpPr>
                <a:cxnSpLocks/>
                <a:stCxn id="40" idx="2"/>
              </p:cNvCxnSpPr>
              <p:nvPr/>
            </p:nvCxnSpPr>
            <p:spPr>
              <a:xfrm flipH="1">
                <a:off x="2479108" y="4999580"/>
                <a:ext cx="1" cy="18288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A6BAB-2D77-674D-B04C-9B5984B33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79D22C-694E-DD4A-BC28-CE0A1238A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C87A0B-B910-C940-AC42-692B80033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27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">
            <a:extLst>
              <a:ext uri="{FF2B5EF4-FFF2-40B4-BE49-F238E27FC236}">
                <a16:creationId xmlns:a16="http://schemas.microsoft.com/office/drawing/2014/main" id="{6069AD26-7DBD-3349-833D-84A1D74E187C}"/>
              </a:ext>
            </a:extLst>
          </p:cNvPr>
          <p:cNvSpPr/>
          <p:nvPr/>
        </p:nvSpPr>
        <p:spPr>
          <a:xfrm>
            <a:off x="5140284" y="2573941"/>
            <a:ext cx="1688892" cy="854439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err="1"/>
              <a:t>KumQuat</a:t>
            </a:r>
            <a:endParaRPr lang="en-US" sz="280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BBFF84-D2AB-BF4F-B007-CDE4A3B8B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Automatic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parallelism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826CB-B418-8347-9EBC-F2CE6AC64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460493"/>
            <a:ext cx="5257800" cy="1078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Prior</a:t>
            </a:r>
            <a:r>
              <a:rPr lang="zh-CN" altLang="en-US" dirty="0"/>
              <a:t> </a:t>
            </a:r>
            <a:r>
              <a:rPr lang="en-US" altLang="zh-CN" dirty="0"/>
              <a:t>work</a:t>
            </a:r>
            <a:r>
              <a:rPr lang="zh-CN" altLang="en-US" dirty="0"/>
              <a:t> </a:t>
            </a:r>
            <a:r>
              <a:rPr lang="en-US" altLang="zh-CN" dirty="0"/>
              <a:t>requires</a:t>
            </a:r>
            <a:r>
              <a:rPr lang="zh-CN" altLang="en-US" dirty="0"/>
              <a:t> </a:t>
            </a:r>
            <a:r>
              <a:rPr lang="en-US" altLang="zh-CN" dirty="0"/>
              <a:t>manual</a:t>
            </a:r>
            <a:r>
              <a:rPr lang="zh-CN" altLang="en-US" dirty="0"/>
              <a:t> </a:t>
            </a:r>
            <a:r>
              <a:rPr lang="en-US" altLang="zh-CN" dirty="0"/>
              <a:t>merge</a:t>
            </a:r>
            <a:r>
              <a:rPr lang="zh-CN" altLang="en-US" dirty="0"/>
              <a:t> </a:t>
            </a:r>
            <a:r>
              <a:rPr lang="en-US" altLang="zh-CN" dirty="0"/>
              <a:t>implementation/annotation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C7B82DE-7587-9649-93E2-E161B51D39BA}"/>
              </a:ext>
            </a:extLst>
          </p:cNvPr>
          <p:cNvSpPr/>
          <p:nvPr/>
        </p:nvSpPr>
        <p:spPr>
          <a:xfrm>
            <a:off x="2636862" y="2584306"/>
            <a:ext cx="1328494" cy="83370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Old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Program</a:t>
            </a:r>
          </a:p>
          <a:p>
            <a:pPr algn="ctr"/>
            <a:r>
              <a:rPr lang="en-US" altLang="zh-CN" dirty="0">
                <a:solidFill>
                  <a:schemeClr val="tx1"/>
                </a:solidFill>
              </a:rPr>
              <a:t>(Black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Box)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14">
            <a:extLst>
              <a:ext uri="{FF2B5EF4-FFF2-40B4-BE49-F238E27FC236}">
                <a16:creationId xmlns:a16="http://schemas.microsoft.com/office/drawing/2014/main" id="{F1A44252-5404-354B-87AF-800EEB23944A}"/>
              </a:ext>
            </a:extLst>
          </p:cNvPr>
          <p:cNvSpPr/>
          <p:nvPr/>
        </p:nvSpPr>
        <p:spPr>
          <a:xfrm>
            <a:off x="7809064" y="1970418"/>
            <a:ext cx="2564386" cy="3297144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zh-CN" dirty="0"/>
              <a:t>New</a:t>
            </a:r>
            <a:r>
              <a:rPr lang="zh-CN" altLang="en-US" dirty="0"/>
              <a:t> </a:t>
            </a:r>
            <a:r>
              <a:rPr lang="en-US" altLang="zh-CN" dirty="0"/>
              <a:t>Program</a:t>
            </a:r>
            <a:endParaRPr lang="en-US" dirty="0"/>
          </a:p>
        </p:txBody>
      </p:sp>
      <p:cxnSp>
        <p:nvCxnSpPr>
          <p:cNvPr id="44" name="Straight Arrow Connector 9">
            <a:extLst>
              <a:ext uri="{FF2B5EF4-FFF2-40B4-BE49-F238E27FC236}">
                <a16:creationId xmlns:a16="http://schemas.microsoft.com/office/drawing/2014/main" id="{1315266B-939A-D940-9DCB-AD332B313063}"/>
              </a:ext>
            </a:extLst>
          </p:cNvPr>
          <p:cNvCxnSpPr>
            <a:cxnSpLocks/>
            <a:stCxn id="71" idx="3"/>
          </p:cNvCxnSpPr>
          <p:nvPr/>
        </p:nvCxnSpPr>
        <p:spPr>
          <a:xfrm>
            <a:off x="6829176" y="3001161"/>
            <a:ext cx="979888" cy="0"/>
          </a:xfrm>
          <a:prstGeom prst="straightConnector1">
            <a:avLst/>
          </a:prstGeom>
          <a:ln w="38100">
            <a:solidFill>
              <a:schemeClr val="accent5"/>
            </a:solidFill>
            <a:headEnd type="none"/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5" name="Straight Arrow Connector 9">
            <a:extLst>
              <a:ext uri="{FF2B5EF4-FFF2-40B4-BE49-F238E27FC236}">
                <a16:creationId xmlns:a16="http://schemas.microsoft.com/office/drawing/2014/main" id="{D75941E3-2938-5445-B47E-8E47540D1722}"/>
              </a:ext>
            </a:extLst>
          </p:cNvPr>
          <p:cNvCxnSpPr>
            <a:cxnSpLocks/>
            <a:stCxn id="32" idx="3"/>
            <a:endCxn id="71" idx="1"/>
          </p:cNvCxnSpPr>
          <p:nvPr/>
        </p:nvCxnSpPr>
        <p:spPr>
          <a:xfrm>
            <a:off x="3965356" y="3001160"/>
            <a:ext cx="1174928" cy="1"/>
          </a:xfrm>
          <a:prstGeom prst="straightConnector1">
            <a:avLst/>
          </a:prstGeom>
          <a:ln w="38100">
            <a:solidFill>
              <a:schemeClr val="accent5"/>
            </a:solidFill>
            <a:headEnd type="none"/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232EDF3-2262-9A4A-BA37-537AD6328D7A}"/>
              </a:ext>
            </a:extLst>
          </p:cNvPr>
          <p:cNvGrpSpPr/>
          <p:nvPr/>
        </p:nvGrpSpPr>
        <p:grpSpPr>
          <a:xfrm>
            <a:off x="7929395" y="1970418"/>
            <a:ext cx="2323724" cy="1447594"/>
            <a:chOff x="7929395" y="1970418"/>
            <a:chExt cx="2323724" cy="1447594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C0CDDDAD-B166-8B4B-90B5-A671F5705CB4}"/>
                </a:ext>
              </a:extLst>
            </p:cNvPr>
            <p:cNvGrpSpPr/>
            <p:nvPr/>
          </p:nvGrpSpPr>
          <p:grpSpPr>
            <a:xfrm>
              <a:off x="7929395" y="2573939"/>
              <a:ext cx="2323724" cy="844073"/>
              <a:chOff x="7366973" y="2512819"/>
              <a:chExt cx="3129984" cy="1136940"/>
            </a:xfrm>
          </p:grpSpPr>
          <p:sp>
            <p:nvSpPr>
              <p:cNvPr id="40" name="Rectangle 19">
                <a:extLst>
                  <a:ext uri="{FF2B5EF4-FFF2-40B4-BE49-F238E27FC236}">
                    <a16:creationId xmlns:a16="http://schemas.microsoft.com/office/drawing/2014/main" id="{5DF7904D-43AB-3C4D-A89A-487A00A5CCAF}"/>
                  </a:ext>
                </a:extLst>
              </p:cNvPr>
              <p:cNvSpPr/>
              <p:nvPr/>
            </p:nvSpPr>
            <p:spPr>
              <a:xfrm>
                <a:off x="9203003" y="2512819"/>
                <a:ext cx="1293954" cy="113693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>
                    <a:solidFill>
                      <a:schemeClr val="tx1"/>
                    </a:solidFill>
                  </a:rPr>
                  <a:t>Old</a:t>
                </a:r>
                <a:r>
                  <a:rPr lang="zh-CN" altLang="en-US" sz="14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400" dirty="0">
                    <a:solidFill>
                      <a:schemeClr val="tx1"/>
                    </a:solidFill>
                  </a:rPr>
                  <a:t>Program</a:t>
                </a:r>
                <a:r>
                  <a:rPr lang="zh-CN" altLang="en-US" sz="14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400" dirty="0">
                    <a:solidFill>
                      <a:schemeClr val="tx1"/>
                    </a:solidFill>
                  </a:rPr>
                  <a:t>Copy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Rectangle 19">
                <a:extLst>
                  <a:ext uri="{FF2B5EF4-FFF2-40B4-BE49-F238E27FC236}">
                    <a16:creationId xmlns:a16="http://schemas.microsoft.com/office/drawing/2014/main" id="{0ED40142-B95A-6042-AD9C-C1D21CF32958}"/>
                  </a:ext>
                </a:extLst>
              </p:cNvPr>
              <p:cNvSpPr/>
              <p:nvPr/>
            </p:nvSpPr>
            <p:spPr>
              <a:xfrm>
                <a:off x="7366973" y="2512821"/>
                <a:ext cx="1293954" cy="113693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>
                    <a:solidFill>
                      <a:schemeClr val="tx1"/>
                    </a:solidFill>
                  </a:rPr>
                  <a:t>Old</a:t>
                </a:r>
                <a:r>
                  <a:rPr lang="zh-CN" altLang="en-US" sz="14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400" dirty="0">
                    <a:solidFill>
                      <a:schemeClr val="tx1"/>
                    </a:solidFill>
                  </a:rPr>
                  <a:t>Program</a:t>
                </a:r>
                <a:r>
                  <a:rPr lang="zh-CN" altLang="en-US" sz="14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400" dirty="0">
                    <a:solidFill>
                      <a:schemeClr val="tx1"/>
                    </a:solidFill>
                  </a:rPr>
                  <a:t>Copy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BC97C740-4E56-E344-90A0-9725A1F68122}"/>
                </a:ext>
              </a:extLst>
            </p:cNvPr>
            <p:cNvCxnSpPr>
              <a:cxnSpLocks/>
              <a:stCxn id="39" idx="0"/>
              <a:endCxn id="40" idx="0"/>
            </p:cNvCxnSpPr>
            <p:nvPr/>
          </p:nvCxnSpPr>
          <p:spPr>
            <a:xfrm>
              <a:off x="9091257" y="1970418"/>
              <a:ext cx="681542" cy="603521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C005E47B-0E33-0A48-BF97-19DBC8973F2E}"/>
                </a:ext>
              </a:extLst>
            </p:cNvPr>
            <p:cNvCxnSpPr>
              <a:cxnSpLocks/>
              <a:stCxn id="39" idx="0"/>
              <a:endCxn id="41" idx="0"/>
            </p:cNvCxnSpPr>
            <p:nvPr/>
          </p:nvCxnSpPr>
          <p:spPr>
            <a:xfrm flipH="1">
              <a:off x="8409716" y="1970418"/>
              <a:ext cx="681541" cy="603523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56A1BA3-E3BC-D545-B680-4FBC710ACD01}"/>
                </a:ext>
              </a:extLst>
            </p:cNvPr>
            <p:cNvGrpSpPr/>
            <p:nvPr/>
          </p:nvGrpSpPr>
          <p:grpSpPr>
            <a:xfrm>
              <a:off x="8920778" y="2982604"/>
              <a:ext cx="340958" cy="83689"/>
              <a:chOff x="3166877" y="4737618"/>
              <a:chExt cx="340958" cy="83689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72A9AD41-407B-214C-A4B6-BC267C7740A3}"/>
                  </a:ext>
                </a:extLst>
              </p:cNvPr>
              <p:cNvSpPr/>
              <p:nvPr/>
            </p:nvSpPr>
            <p:spPr>
              <a:xfrm rot="5400000">
                <a:off x="3424145" y="4737618"/>
                <a:ext cx="83689" cy="8369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D397F504-624D-6E4E-BE46-2FFBCF7AD49F}"/>
                  </a:ext>
                </a:extLst>
              </p:cNvPr>
              <p:cNvSpPr/>
              <p:nvPr/>
            </p:nvSpPr>
            <p:spPr>
              <a:xfrm rot="5400000">
                <a:off x="3295511" y="4737618"/>
                <a:ext cx="83689" cy="8369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8BB16B5D-6C8B-2F47-AEEB-8D36FD17DE49}"/>
                  </a:ext>
                </a:extLst>
              </p:cNvPr>
              <p:cNvSpPr/>
              <p:nvPr/>
            </p:nvSpPr>
            <p:spPr>
              <a:xfrm rot="5400000">
                <a:off x="3166877" y="4737618"/>
                <a:ext cx="83689" cy="8369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A5DC3EBF-FAEA-D74D-A00E-C7E873064B07}"/>
                </a:ext>
              </a:extLst>
            </p:cNvPr>
            <p:cNvCxnSpPr>
              <a:cxnSpLocks/>
              <a:stCxn id="39" idx="0"/>
            </p:cNvCxnSpPr>
            <p:nvPr/>
          </p:nvCxnSpPr>
          <p:spPr>
            <a:xfrm flipH="1">
              <a:off x="9091256" y="1970418"/>
              <a:ext cx="1" cy="574709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EC9C299-1A8B-C045-B5AA-4DE2996C8A38}"/>
              </a:ext>
            </a:extLst>
          </p:cNvPr>
          <p:cNvGrpSpPr/>
          <p:nvPr/>
        </p:nvGrpSpPr>
        <p:grpSpPr>
          <a:xfrm>
            <a:off x="8409716" y="3418011"/>
            <a:ext cx="1363083" cy="1849551"/>
            <a:chOff x="8409716" y="3418011"/>
            <a:chExt cx="1363083" cy="1849551"/>
          </a:xfrm>
        </p:grpSpPr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B8E5EB9-DB2C-0249-9768-E6B5C95AEB6D}"/>
                </a:ext>
              </a:extLst>
            </p:cNvPr>
            <p:cNvCxnSpPr>
              <a:cxnSpLocks/>
              <a:stCxn id="40" idx="2"/>
            </p:cNvCxnSpPr>
            <p:nvPr/>
          </p:nvCxnSpPr>
          <p:spPr>
            <a:xfrm flipH="1">
              <a:off x="9091257" y="3418011"/>
              <a:ext cx="681542" cy="62755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41BE6371-98B6-B64D-9E2C-29DA793734E9}"/>
                </a:ext>
              </a:extLst>
            </p:cNvPr>
            <p:cNvCxnSpPr>
              <a:cxnSpLocks/>
              <a:stCxn id="41" idx="2"/>
            </p:cNvCxnSpPr>
            <p:nvPr/>
          </p:nvCxnSpPr>
          <p:spPr>
            <a:xfrm>
              <a:off x="8409716" y="3418013"/>
              <a:ext cx="681541" cy="627548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6B97DC11-013D-3942-8432-C18CBF758C7C}"/>
                </a:ext>
              </a:extLst>
            </p:cNvPr>
            <p:cNvCxnSpPr>
              <a:cxnSpLocks/>
              <a:endCxn id="39" idx="2"/>
            </p:cNvCxnSpPr>
            <p:nvPr/>
          </p:nvCxnSpPr>
          <p:spPr>
            <a:xfrm>
              <a:off x="9091257" y="4900000"/>
              <a:ext cx="0" cy="367562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94C8AB9-ED6E-7542-BFE8-764A8E485D34}"/>
                </a:ext>
              </a:extLst>
            </p:cNvPr>
            <p:cNvSpPr/>
            <p:nvPr/>
          </p:nvSpPr>
          <p:spPr>
            <a:xfrm>
              <a:off x="8409716" y="4031904"/>
              <a:ext cx="1363083" cy="86809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C00000"/>
                  </a:solidFill>
                </a:rPr>
                <a:t>Merge</a:t>
              </a:r>
              <a:r>
                <a:rPr lang="zh-CN" altLang="en-US" dirty="0">
                  <a:solidFill>
                    <a:srgbClr val="C00000"/>
                  </a:solidFill>
                </a:rPr>
                <a:t> </a:t>
              </a:r>
              <a:r>
                <a:rPr lang="en-US" altLang="zh-CN" dirty="0">
                  <a:solidFill>
                    <a:srgbClr val="C00000"/>
                  </a:solidFill>
                </a:rPr>
                <a:t>outputs?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BF6A30D4-6AD0-A646-84D4-192A262EFAE7}"/>
                </a:ext>
              </a:extLst>
            </p:cNvPr>
            <p:cNvCxnSpPr>
              <a:cxnSpLocks/>
              <a:endCxn id="23" idx="0"/>
            </p:cNvCxnSpPr>
            <p:nvPr/>
          </p:nvCxnSpPr>
          <p:spPr>
            <a:xfrm flipH="1">
              <a:off x="9091258" y="3480422"/>
              <a:ext cx="8661" cy="551482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E4814-B913-E94E-96BB-9D20BCD7B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8A517-4F18-2941-A47A-51C663F79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35FB6-83F8-564B-BDF2-F0D5AA699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7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>
            <a:extLst>
              <a:ext uri="{FF2B5EF4-FFF2-40B4-BE49-F238E27FC236}">
                <a16:creationId xmlns:a16="http://schemas.microsoft.com/office/drawing/2014/main" id="{D267FD8C-A1B1-6F4F-8E00-31ACEC479239}"/>
              </a:ext>
            </a:extLst>
          </p:cNvPr>
          <p:cNvGrpSpPr/>
          <p:nvPr/>
        </p:nvGrpSpPr>
        <p:grpSpPr>
          <a:xfrm>
            <a:off x="3988331" y="2150705"/>
            <a:ext cx="1156117" cy="1700905"/>
            <a:chOff x="4395865" y="2098931"/>
            <a:chExt cx="1156117" cy="1700905"/>
          </a:xfrm>
        </p:grpSpPr>
        <p:grpSp>
          <p:nvGrpSpPr>
            <p:cNvPr id="63" name="Group 15">
              <a:extLst>
                <a:ext uri="{FF2B5EF4-FFF2-40B4-BE49-F238E27FC236}">
                  <a16:creationId xmlns:a16="http://schemas.microsoft.com/office/drawing/2014/main" id="{C2F1383E-EE33-C34D-8D8B-21AE112255AF}"/>
                </a:ext>
              </a:extLst>
            </p:cNvPr>
            <p:cNvGrpSpPr/>
            <p:nvPr/>
          </p:nvGrpSpPr>
          <p:grpSpPr>
            <a:xfrm>
              <a:off x="4395865" y="2834956"/>
              <a:ext cx="1156117" cy="253317"/>
              <a:chOff x="4395865" y="2834956"/>
              <a:chExt cx="1156117" cy="253317"/>
            </a:xfrm>
          </p:grpSpPr>
          <p:cxnSp>
            <p:nvCxnSpPr>
              <p:cNvPr id="66" name="Straight Arrow Connector 134">
                <a:extLst>
                  <a:ext uri="{FF2B5EF4-FFF2-40B4-BE49-F238E27FC236}">
                    <a16:creationId xmlns:a16="http://schemas.microsoft.com/office/drawing/2014/main" id="{A1DDBEE9-9114-D54F-B97E-404D4B898D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95865" y="2834956"/>
                <a:ext cx="1156117" cy="0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triangle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135">
                <a:extLst>
                  <a:ext uri="{FF2B5EF4-FFF2-40B4-BE49-F238E27FC236}">
                    <a16:creationId xmlns:a16="http://schemas.microsoft.com/office/drawing/2014/main" id="{E869815C-34F4-F941-B71E-E55EC6D774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95865" y="3088273"/>
                <a:ext cx="1156117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4" name="文本框 1">
              <a:extLst>
                <a:ext uri="{FF2B5EF4-FFF2-40B4-BE49-F238E27FC236}">
                  <a16:creationId xmlns:a16="http://schemas.microsoft.com/office/drawing/2014/main" id="{E1101E0A-27E6-3940-955D-627D94EF8C5B}"/>
                </a:ext>
              </a:extLst>
            </p:cNvPr>
            <p:cNvSpPr txBox="1"/>
            <p:nvPr/>
          </p:nvSpPr>
          <p:spPr>
            <a:xfrm>
              <a:off x="4482365" y="2098931"/>
              <a:ext cx="9406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b="1" dirty="0">
                  <a:solidFill>
                    <a:schemeClr val="accent1"/>
                  </a:solidFill>
                </a:rPr>
                <a:t>Choose inputs</a:t>
              </a:r>
              <a:endParaRPr kumimoji="1" lang="zh-CN" altLang="en-US" b="1" dirty="0">
                <a:solidFill>
                  <a:schemeClr val="accent1"/>
                </a:solidFill>
              </a:endParaRPr>
            </a:p>
          </p:txBody>
        </p:sp>
        <p:sp>
          <p:nvSpPr>
            <p:cNvPr id="65" name="文本框 1">
              <a:extLst>
                <a:ext uri="{FF2B5EF4-FFF2-40B4-BE49-F238E27FC236}">
                  <a16:creationId xmlns:a16="http://schemas.microsoft.com/office/drawing/2014/main" id="{C799F2A2-6314-5648-93FF-519197917DC8}"/>
                </a:ext>
              </a:extLst>
            </p:cNvPr>
            <p:cNvSpPr txBox="1"/>
            <p:nvPr/>
          </p:nvSpPr>
          <p:spPr>
            <a:xfrm>
              <a:off x="4397739" y="3153505"/>
              <a:ext cx="11542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dirty="0"/>
                <a:t>Observe outputs</a:t>
              </a:r>
              <a:endParaRPr kumimoji="1" lang="zh-CN" altLang="en-US" dirty="0"/>
            </a:p>
          </p:txBody>
        </p:sp>
      </p:grpSp>
      <p:sp>
        <p:nvSpPr>
          <p:cNvPr id="71" name="Rectangle 7">
            <a:extLst>
              <a:ext uri="{FF2B5EF4-FFF2-40B4-BE49-F238E27FC236}">
                <a16:creationId xmlns:a16="http://schemas.microsoft.com/office/drawing/2014/main" id="{6069AD26-7DBD-3349-833D-84A1D74E187C}"/>
              </a:ext>
            </a:extLst>
          </p:cNvPr>
          <p:cNvSpPr/>
          <p:nvPr/>
        </p:nvSpPr>
        <p:spPr>
          <a:xfrm>
            <a:off x="5140284" y="2573941"/>
            <a:ext cx="1688892" cy="854439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err="1"/>
              <a:t>KumQuat</a:t>
            </a:r>
            <a:endParaRPr lang="en-US" sz="2800" b="1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3BA1706-3D8E-A04F-8657-9264CAB5A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Automatic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parallelism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19A9997-B668-3C41-9D61-0F5F9CA89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8706" y="4480710"/>
            <a:ext cx="6370210" cy="15165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Automatic</a:t>
            </a:r>
            <a:r>
              <a:rPr lang="zh-CN" altLang="en-US" dirty="0"/>
              <a:t> </a:t>
            </a:r>
            <a:r>
              <a:rPr lang="en-US" altLang="zh-CN" dirty="0"/>
              <a:t>synthesis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combiner</a:t>
            </a:r>
          </a:p>
          <a:p>
            <a:pPr marL="0" indent="0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Black</a:t>
            </a:r>
            <a:r>
              <a:rPr lang="zh-CN" altLang="en-US" b="1" dirty="0">
                <a:solidFill>
                  <a:schemeClr val="accent1"/>
                </a:solidFill>
              </a:rPr>
              <a:t> </a:t>
            </a:r>
            <a:r>
              <a:rPr lang="en-US" altLang="zh-CN" b="1" dirty="0">
                <a:solidFill>
                  <a:schemeClr val="accent1"/>
                </a:solidFill>
              </a:rPr>
              <a:t>box</a:t>
            </a:r>
            <a:r>
              <a:rPr lang="zh-CN" altLang="en-US" b="1" dirty="0">
                <a:solidFill>
                  <a:schemeClr val="accent1"/>
                </a:solidFill>
              </a:rPr>
              <a:t> </a:t>
            </a:r>
            <a:r>
              <a:rPr lang="en-US" altLang="zh-CN" dirty="0"/>
              <a:t>dynamic</a:t>
            </a:r>
            <a:r>
              <a:rPr lang="zh-CN" altLang="en-US" dirty="0"/>
              <a:t> </a:t>
            </a:r>
            <a:r>
              <a:rPr lang="en-US" altLang="zh-CN" dirty="0"/>
              <a:t>analysis</a:t>
            </a:r>
          </a:p>
          <a:p>
            <a:pPr marL="0" indent="0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Active</a:t>
            </a:r>
            <a:r>
              <a:rPr lang="zh-CN" altLang="en-US" b="1" dirty="0">
                <a:solidFill>
                  <a:schemeClr val="accent1"/>
                </a:solidFill>
              </a:rPr>
              <a:t> </a:t>
            </a:r>
            <a:r>
              <a:rPr lang="en-US" altLang="zh-CN" b="1" dirty="0">
                <a:solidFill>
                  <a:schemeClr val="accent1"/>
                </a:solidFill>
              </a:rPr>
              <a:t>learning</a:t>
            </a:r>
            <a:r>
              <a:rPr lang="zh-CN" altLang="en-US" b="1" dirty="0">
                <a:solidFill>
                  <a:schemeClr val="accent1"/>
                </a:solidFill>
              </a:rPr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program</a:t>
            </a:r>
            <a:r>
              <a:rPr lang="zh-CN" altLang="en-US" dirty="0"/>
              <a:t> </a:t>
            </a:r>
            <a:r>
              <a:rPr lang="en-US" altLang="zh-CN" dirty="0"/>
              <a:t>behavior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69BFDC5-A862-EC45-837F-D3E64687D9B4}"/>
              </a:ext>
            </a:extLst>
          </p:cNvPr>
          <p:cNvSpPr/>
          <p:nvPr/>
        </p:nvSpPr>
        <p:spPr>
          <a:xfrm>
            <a:off x="8409716" y="4031904"/>
            <a:ext cx="1363083" cy="868096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C00000"/>
                </a:solidFill>
              </a:rPr>
              <a:t>Merge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outputs?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C7B82DE-7587-9649-93E2-E161B51D39BA}"/>
              </a:ext>
            </a:extLst>
          </p:cNvPr>
          <p:cNvSpPr/>
          <p:nvPr/>
        </p:nvSpPr>
        <p:spPr>
          <a:xfrm>
            <a:off x="2636862" y="2584306"/>
            <a:ext cx="1328494" cy="83370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Old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Program</a:t>
            </a:r>
          </a:p>
          <a:p>
            <a:pPr algn="ctr"/>
            <a:r>
              <a:rPr lang="en-US" altLang="zh-CN" dirty="0">
                <a:solidFill>
                  <a:schemeClr val="tx1"/>
                </a:solidFill>
              </a:rPr>
              <a:t>(Black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Box)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14">
            <a:extLst>
              <a:ext uri="{FF2B5EF4-FFF2-40B4-BE49-F238E27FC236}">
                <a16:creationId xmlns:a16="http://schemas.microsoft.com/office/drawing/2014/main" id="{F1A44252-5404-354B-87AF-800EEB23944A}"/>
              </a:ext>
            </a:extLst>
          </p:cNvPr>
          <p:cNvSpPr/>
          <p:nvPr/>
        </p:nvSpPr>
        <p:spPr>
          <a:xfrm>
            <a:off x="7809064" y="1970418"/>
            <a:ext cx="2564386" cy="3297144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zh-CN" dirty="0"/>
              <a:t>New</a:t>
            </a:r>
            <a:r>
              <a:rPr lang="zh-CN" altLang="en-US" dirty="0"/>
              <a:t> </a:t>
            </a:r>
            <a:r>
              <a:rPr lang="en-US" altLang="zh-CN" dirty="0"/>
              <a:t>Program</a:t>
            </a:r>
            <a:endParaRPr lang="en-US" dirty="0"/>
          </a:p>
        </p:txBody>
      </p:sp>
      <p:sp>
        <p:nvSpPr>
          <p:cNvPr id="42" name="Folded Corner 8">
            <a:extLst>
              <a:ext uri="{FF2B5EF4-FFF2-40B4-BE49-F238E27FC236}">
                <a16:creationId xmlns:a16="http://schemas.microsoft.com/office/drawing/2014/main" id="{F530E971-F5FC-8249-A4B8-4E564CE46DF4}"/>
              </a:ext>
            </a:extLst>
          </p:cNvPr>
          <p:cNvSpPr/>
          <p:nvPr/>
        </p:nvSpPr>
        <p:spPr>
          <a:xfrm>
            <a:off x="8405457" y="4045561"/>
            <a:ext cx="1371600" cy="854439"/>
          </a:xfrm>
          <a:prstGeom prst="foldedCorner">
            <a:avLst/>
          </a:prstGeom>
          <a:ln>
            <a:solidFill>
              <a:schemeClr val="accent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Synthesized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Combiner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5" name="Straight Arrow Connector 9">
            <a:extLst>
              <a:ext uri="{FF2B5EF4-FFF2-40B4-BE49-F238E27FC236}">
                <a16:creationId xmlns:a16="http://schemas.microsoft.com/office/drawing/2014/main" id="{D75941E3-2938-5445-B47E-8E47540D1722}"/>
              </a:ext>
            </a:extLst>
          </p:cNvPr>
          <p:cNvCxnSpPr>
            <a:cxnSpLocks/>
            <a:stCxn id="32" idx="3"/>
            <a:endCxn id="71" idx="1"/>
          </p:cNvCxnSpPr>
          <p:nvPr/>
        </p:nvCxnSpPr>
        <p:spPr>
          <a:xfrm>
            <a:off x="3965356" y="3001160"/>
            <a:ext cx="1174928" cy="1"/>
          </a:xfrm>
          <a:prstGeom prst="straightConnector1">
            <a:avLst/>
          </a:prstGeom>
          <a:ln w="38100">
            <a:solidFill>
              <a:schemeClr val="accent5"/>
            </a:solidFill>
            <a:headEnd type="none"/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27A6C7FC-92BA-0241-9A2A-A1F59FC1508F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6829176" y="3001161"/>
            <a:ext cx="1576281" cy="1471620"/>
          </a:xfrm>
          <a:prstGeom prst="bentConnector3">
            <a:avLst>
              <a:gd name="adj1" fmla="val 27688"/>
            </a:avLst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9">
            <a:extLst>
              <a:ext uri="{FF2B5EF4-FFF2-40B4-BE49-F238E27FC236}">
                <a16:creationId xmlns:a16="http://schemas.microsoft.com/office/drawing/2014/main" id="{99ED80A1-18D6-8140-96F3-E421174C579B}"/>
              </a:ext>
            </a:extLst>
          </p:cNvPr>
          <p:cNvCxnSpPr>
            <a:cxnSpLocks/>
            <a:stCxn id="71" idx="3"/>
          </p:cNvCxnSpPr>
          <p:nvPr/>
        </p:nvCxnSpPr>
        <p:spPr>
          <a:xfrm>
            <a:off x="6829176" y="3001161"/>
            <a:ext cx="979888" cy="0"/>
          </a:xfrm>
          <a:prstGeom prst="straightConnector1">
            <a:avLst/>
          </a:prstGeom>
          <a:ln w="38100">
            <a:solidFill>
              <a:schemeClr val="accent5"/>
            </a:solidFill>
            <a:headEnd type="none"/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E179B9B8-5CC5-5B4C-AEB3-6DD19E844162}"/>
              </a:ext>
            </a:extLst>
          </p:cNvPr>
          <p:cNvGrpSpPr/>
          <p:nvPr/>
        </p:nvGrpSpPr>
        <p:grpSpPr>
          <a:xfrm>
            <a:off x="8409716" y="3418011"/>
            <a:ext cx="1363083" cy="1849551"/>
            <a:chOff x="8409716" y="3418011"/>
            <a:chExt cx="1363083" cy="1849551"/>
          </a:xfrm>
        </p:grpSpPr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B8E5EB9-DB2C-0249-9768-E6B5C95AEB6D}"/>
                </a:ext>
              </a:extLst>
            </p:cNvPr>
            <p:cNvCxnSpPr>
              <a:cxnSpLocks/>
              <a:stCxn id="48" idx="2"/>
              <a:endCxn id="42" idx="0"/>
            </p:cNvCxnSpPr>
            <p:nvPr/>
          </p:nvCxnSpPr>
          <p:spPr>
            <a:xfrm flipH="1">
              <a:off x="9091257" y="3418011"/>
              <a:ext cx="681542" cy="62755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41BE6371-98B6-B64D-9E2C-29DA793734E9}"/>
                </a:ext>
              </a:extLst>
            </p:cNvPr>
            <p:cNvCxnSpPr>
              <a:cxnSpLocks/>
              <a:stCxn id="49" idx="2"/>
              <a:endCxn id="42" idx="0"/>
            </p:cNvCxnSpPr>
            <p:nvPr/>
          </p:nvCxnSpPr>
          <p:spPr>
            <a:xfrm>
              <a:off x="8409716" y="3418012"/>
              <a:ext cx="681541" cy="627549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6B97DC11-013D-3942-8432-C18CBF758C7C}"/>
                </a:ext>
              </a:extLst>
            </p:cNvPr>
            <p:cNvCxnSpPr>
              <a:cxnSpLocks/>
              <a:stCxn id="42" idx="2"/>
              <a:endCxn id="39" idx="2"/>
            </p:cNvCxnSpPr>
            <p:nvPr/>
          </p:nvCxnSpPr>
          <p:spPr>
            <a:xfrm>
              <a:off x="9091257" y="4900000"/>
              <a:ext cx="0" cy="367562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77E365E3-5F8C-034D-8672-DD87F82375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91258" y="3480422"/>
              <a:ext cx="8661" cy="551482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CCB7986-7801-884A-8545-193515594ADC}"/>
              </a:ext>
            </a:extLst>
          </p:cNvPr>
          <p:cNvGrpSpPr/>
          <p:nvPr/>
        </p:nvGrpSpPr>
        <p:grpSpPr>
          <a:xfrm>
            <a:off x="7929395" y="1970418"/>
            <a:ext cx="2323724" cy="1447593"/>
            <a:chOff x="7929395" y="1970418"/>
            <a:chExt cx="2323724" cy="1447593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ED59EB9-69EE-744A-9FE5-81A56E449905}"/>
                </a:ext>
              </a:extLst>
            </p:cNvPr>
            <p:cNvGrpSpPr/>
            <p:nvPr/>
          </p:nvGrpSpPr>
          <p:grpSpPr>
            <a:xfrm>
              <a:off x="7929395" y="2584305"/>
              <a:ext cx="2323724" cy="833706"/>
              <a:chOff x="7366973" y="2526782"/>
              <a:chExt cx="3129984" cy="1122976"/>
            </a:xfrm>
          </p:grpSpPr>
          <p:sp>
            <p:nvSpPr>
              <p:cNvPr id="48" name="Rectangle 19">
                <a:extLst>
                  <a:ext uri="{FF2B5EF4-FFF2-40B4-BE49-F238E27FC236}">
                    <a16:creationId xmlns:a16="http://schemas.microsoft.com/office/drawing/2014/main" id="{02A3495C-9188-1E48-916F-DB413DA8C97C}"/>
                  </a:ext>
                </a:extLst>
              </p:cNvPr>
              <p:cNvSpPr/>
              <p:nvPr/>
            </p:nvSpPr>
            <p:spPr>
              <a:xfrm>
                <a:off x="9203003" y="2526782"/>
                <a:ext cx="1293954" cy="112297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>
                    <a:solidFill>
                      <a:schemeClr val="tx1"/>
                    </a:solidFill>
                  </a:rPr>
                  <a:t>Old</a:t>
                </a:r>
                <a:r>
                  <a:rPr lang="zh-CN" altLang="en-US" sz="14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400" dirty="0">
                    <a:solidFill>
                      <a:schemeClr val="tx1"/>
                    </a:solidFill>
                  </a:rPr>
                  <a:t>Program</a:t>
                </a:r>
                <a:r>
                  <a:rPr lang="zh-CN" altLang="en-US" sz="14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400" dirty="0">
                    <a:solidFill>
                      <a:schemeClr val="tx1"/>
                    </a:solidFill>
                  </a:rPr>
                  <a:t>Copy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19">
                <a:extLst>
                  <a:ext uri="{FF2B5EF4-FFF2-40B4-BE49-F238E27FC236}">
                    <a16:creationId xmlns:a16="http://schemas.microsoft.com/office/drawing/2014/main" id="{EB555ADE-5325-7546-89D7-C0E23DCA1B3D}"/>
                  </a:ext>
                </a:extLst>
              </p:cNvPr>
              <p:cNvSpPr/>
              <p:nvPr/>
            </p:nvSpPr>
            <p:spPr>
              <a:xfrm>
                <a:off x="7366973" y="2526782"/>
                <a:ext cx="1293954" cy="112297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>
                    <a:solidFill>
                      <a:schemeClr val="tx1"/>
                    </a:solidFill>
                  </a:rPr>
                  <a:t>Old</a:t>
                </a:r>
                <a:r>
                  <a:rPr lang="zh-CN" altLang="en-US" sz="14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400" dirty="0">
                    <a:solidFill>
                      <a:schemeClr val="tx1"/>
                    </a:solidFill>
                  </a:rPr>
                  <a:t>Program</a:t>
                </a:r>
                <a:r>
                  <a:rPr lang="zh-CN" altLang="en-US" sz="14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400" dirty="0">
                    <a:solidFill>
                      <a:schemeClr val="tx1"/>
                    </a:solidFill>
                  </a:rPr>
                  <a:t>Copy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179AFF15-FBA6-3D4D-BB36-65368C48223A}"/>
                </a:ext>
              </a:extLst>
            </p:cNvPr>
            <p:cNvCxnSpPr>
              <a:cxnSpLocks/>
              <a:stCxn id="39" idx="0"/>
              <a:endCxn id="48" idx="0"/>
            </p:cNvCxnSpPr>
            <p:nvPr/>
          </p:nvCxnSpPr>
          <p:spPr>
            <a:xfrm>
              <a:off x="9091257" y="1970418"/>
              <a:ext cx="681542" cy="613887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168861AF-0246-7B40-B0D0-12F126AB4EBA}"/>
                </a:ext>
              </a:extLst>
            </p:cNvPr>
            <p:cNvCxnSpPr>
              <a:cxnSpLocks/>
              <a:stCxn id="39" idx="0"/>
              <a:endCxn id="49" idx="0"/>
            </p:cNvCxnSpPr>
            <p:nvPr/>
          </p:nvCxnSpPr>
          <p:spPr>
            <a:xfrm flipH="1">
              <a:off x="8409716" y="1970418"/>
              <a:ext cx="681541" cy="613888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88613212-EDAB-8B47-88E9-757EBA9169FD}"/>
                </a:ext>
              </a:extLst>
            </p:cNvPr>
            <p:cNvGrpSpPr/>
            <p:nvPr/>
          </p:nvGrpSpPr>
          <p:grpSpPr>
            <a:xfrm>
              <a:off x="8920778" y="2982604"/>
              <a:ext cx="340958" cy="83689"/>
              <a:chOff x="3166877" y="4737618"/>
              <a:chExt cx="340958" cy="83689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85D625A3-2B44-504C-8D3C-E4858A492A9F}"/>
                  </a:ext>
                </a:extLst>
              </p:cNvPr>
              <p:cNvSpPr/>
              <p:nvPr/>
            </p:nvSpPr>
            <p:spPr>
              <a:xfrm rot="5400000">
                <a:off x="3424145" y="4737618"/>
                <a:ext cx="83689" cy="8369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8958B8A2-CC28-9149-8B2C-E6F97B49D53A}"/>
                  </a:ext>
                </a:extLst>
              </p:cNvPr>
              <p:cNvSpPr/>
              <p:nvPr/>
            </p:nvSpPr>
            <p:spPr>
              <a:xfrm rot="5400000">
                <a:off x="3295511" y="4737618"/>
                <a:ext cx="83689" cy="8369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97F77025-0BA4-C644-B541-089BDCA12B2F}"/>
                  </a:ext>
                </a:extLst>
              </p:cNvPr>
              <p:cNvSpPr/>
              <p:nvPr/>
            </p:nvSpPr>
            <p:spPr>
              <a:xfrm rot="5400000">
                <a:off x="3166877" y="4737618"/>
                <a:ext cx="83689" cy="8369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07D1818C-9A47-C749-996D-43B71236E9CD}"/>
                </a:ext>
              </a:extLst>
            </p:cNvPr>
            <p:cNvCxnSpPr>
              <a:cxnSpLocks/>
              <a:stCxn id="39" idx="0"/>
            </p:cNvCxnSpPr>
            <p:nvPr/>
          </p:nvCxnSpPr>
          <p:spPr>
            <a:xfrm flipH="1">
              <a:off x="9091256" y="1970418"/>
              <a:ext cx="1" cy="574709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EA854-457F-FE4F-974E-239C56BE0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7D8A6-C37E-204C-AC4D-7C40BB988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284E1D-F9C4-6548-8895-31326056A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4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1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25FBE-BA00-5B44-BCB2-330F2AD51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altLang="zh-CN" dirty="0"/>
              <a:t>omain-specific</a:t>
            </a:r>
            <a:r>
              <a:rPr lang="zh-CN" altLang="en-US" dirty="0"/>
              <a:t> </a:t>
            </a:r>
            <a:r>
              <a:rPr lang="en-US" altLang="zh-CN" dirty="0"/>
              <a:t>language</a:t>
            </a:r>
            <a:r>
              <a:rPr lang="zh-CN" altLang="en-US" dirty="0"/>
              <a:t> </a:t>
            </a:r>
            <a:r>
              <a:rPr lang="en-US" altLang="zh-CN" dirty="0"/>
              <a:t>(DSL)</a:t>
            </a:r>
            <a:br>
              <a:rPr lang="en-US" altLang="zh-CN" dirty="0"/>
            </a:b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data-parallel</a:t>
            </a:r>
            <a:r>
              <a:rPr lang="zh-CN" altLang="en-US" dirty="0"/>
              <a:t> </a:t>
            </a:r>
            <a:r>
              <a:rPr lang="en-US" altLang="zh-CN" dirty="0"/>
              <a:t>combiners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B8C18-BCCB-F642-B347-68B9189FC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CN" dirty="0"/>
              <a:t>Combiner</a:t>
            </a:r>
            <a:r>
              <a:rPr lang="zh-CN" altLang="en-US" dirty="0"/>
              <a:t> </a:t>
            </a:r>
            <a:r>
              <a:rPr lang="en-US" altLang="zh-CN" dirty="0"/>
              <a:t>operators:</a:t>
            </a:r>
          </a:p>
          <a:p>
            <a:r>
              <a:rPr lang="en-US" altLang="zh-CN" dirty="0"/>
              <a:t>Combine</a:t>
            </a:r>
            <a:r>
              <a:rPr lang="zh-CN" altLang="en-US" dirty="0"/>
              <a:t> </a:t>
            </a:r>
            <a:r>
              <a:rPr lang="en-US" altLang="zh-CN" dirty="0"/>
              <a:t>potentially</a:t>
            </a:r>
            <a:r>
              <a:rPr lang="zh-CN" altLang="en-US" dirty="0"/>
              <a:t> </a:t>
            </a:r>
            <a:r>
              <a:rPr lang="en-US" altLang="zh-CN" dirty="0"/>
              <a:t>structured streams</a:t>
            </a:r>
            <a:br>
              <a:rPr lang="en-US" altLang="zh-CN" dirty="0"/>
            </a:br>
            <a:r>
              <a:rPr lang="en-US" altLang="zh-CN" dirty="0"/>
              <a:t>(</a:t>
            </a:r>
            <a:r>
              <a:rPr lang="en-US" altLang="zh-CN" sz="2400" dirty="0"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concat</a:t>
            </a:r>
            <a:r>
              <a:rPr lang="en-US" altLang="zh-CN" dirty="0"/>
              <a:t>, </a:t>
            </a:r>
            <a:r>
              <a:rPr lang="en-US" altLang="zh-CN" sz="2400" dirty="0">
                <a:latin typeface="Consolas" panose="020B0609020204030204" pitchFamily="49" charset="0"/>
                <a:cs typeface="Consolas" panose="020B0609020204030204" pitchFamily="49" charset="0"/>
              </a:rPr>
              <a:t>stitch</a:t>
            </a:r>
            <a:r>
              <a:rPr lang="en-US" altLang="zh-CN" dirty="0"/>
              <a:t>, </a:t>
            </a:r>
            <a:r>
              <a:rPr lang="en-US" altLang="zh-CN" sz="2400" dirty="0">
                <a:latin typeface="Consolas" panose="020B0609020204030204" pitchFamily="49" charset="0"/>
                <a:cs typeface="Consolas" panose="020B0609020204030204" pitchFamily="49" charset="0"/>
              </a:rPr>
              <a:t>stitch2</a:t>
            </a:r>
            <a:r>
              <a:rPr lang="en-US" altLang="zh-CN" dirty="0"/>
              <a:t>, </a:t>
            </a:r>
            <a:r>
              <a:rPr lang="en-US" altLang="zh-CN" sz="2400" dirty="0">
                <a:latin typeface="Consolas" panose="020B0609020204030204" pitchFamily="49" charset="0"/>
                <a:cs typeface="Consolas" panose="020B0609020204030204" pitchFamily="49" charset="0"/>
              </a:rPr>
              <a:t>offset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sz="2400" dirty="0">
                <a:latin typeface="Consolas" panose="020B0609020204030204" pitchFamily="49" charset="0"/>
                <a:cs typeface="Consolas" panose="020B0609020204030204" pitchFamily="49" charset="0"/>
              </a:rPr>
              <a:t>merge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Select among multiple streams</a:t>
            </a:r>
            <a:br>
              <a:rPr lang="en-US" altLang="zh-CN" dirty="0"/>
            </a:br>
            <a:r>
              <a:rPr lang="en-US" altLang="zh-CN" dirty="0"/>
              <a:t>(</a:t>
            </a:r>
            <a:r>
              <a:rPr lang="en-US" altLang="zh-CN" sz="2400" dirty="0">
                <a:latin typeface="Consolas" panose="020B0609020204030204" pitchFamily="49" charset="0"/>
                <a:cs typeface="Consolas" panose="020B0609020204030204" pitchFamily="49" charset="0"/>
              </a:rPr>
              <a:t>first</a:t>
            </a:r>
            <a:r>
              <a:rPr lang="en-US" altLang="zh-CN" dirty="0"/>
              <a:t>, </a:t>
            </a:r>
            <a:r>
              <a:rPr lang="en-US" altLang="zh-CN" sz="2400" dirty="0">
                <a:latin typeface="Consolas" panose="020B0609020204030204" pitchFamily="49" charset="0"/>
                <a:cs typeface="Consolas" panose="020B0609020204030204" pitchFamily="49" charset="0"/>
              </a:rPr>
              <a:t>second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Recursively</a:t>
            </a:r>
            <a:r>
              <a:rPr lang="zh-CN" altLang="en-US" dirty="0"/>
              <a:t> </a:t>
            </a:r>
            <a:r>
              <a:rPr lang="en-US" altLang="zh-CN" dirty="0"/>
              <a:t>map another combiner</a:t>
            </a:r>
            <a:r>
              <a:rPr lang="zh-CN" altLang="en-US" dirty="0"/>
              <a:t> </a:t>
            </a:r>
            <a:r>
              <a:rPr lang="en-US" altLang="zh-CN" dirty="0"/>
              <a:t>across stream components</a:t>
            </a:r>
            <a:br>
              <a:rPr lang="en-US" altLang="zh-CN" dirty="0"/>
            </a:br>
            <a:r>
              <a:rPr lang="en-US" altLang="zh-CN" dirty="0"/>
              <a:t>(</a:t>
            </a:r>
            <a:r>
              <a:rPr lang="en-US" altLang="zh-CN" sz="2400" dirty="0">
                <a:latin typeface="Consolas" panose="020B0609020204030204" pitchFamily="49" charset="0"/>
                <a:cs typeface="Consolas" panose="020B0609020204030204" pitchFamily="49" charset="0"/>
              </a:rPr>
              <a:t>front</a:t>
            </a:r>
            <a:r>
              <a:rPr lang="en-US" altLang="zh-CN" dirty="0"/>
              <a:t>, </a:t>
            </a:r>
            <a:r>
              <a:rPr lang="en-US" altLang="zh-CN" sz="2400" dirty="0">
                <a:latin typeface="Consolas" panose="020B0609020204030204" pitchFamily="49" charset="0"/>
                <a:cs typeface="Consolas" panose="020B0609020204030204" pitchFamily="49" charset="0"/>
              </a:rPr>
              <a:t>back</a:t>
            </a:r>
            <a:r>
              <a:rPr lang="en-US" altLang="zh-CN" dirty="0"/>
              <a:t>, </a:t>
            </a:r>
            <a:r>
              <a:rPr lang="en-US" altLang="zh-CN" sz="2400" dirty="0">
                <a:latin typeface="Consolas" panose="020B0609020204030204" pitchFamily="49" charset="0"/>
                <a:cs typeface="Consolas" panose="020B0609020204030204" pitchFamily="49" charset="0"/>
              </a:rPr>
              <a:t>fuse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Concatenate</a:t>
            </a:r>
            <a:r>
              <a:rPr lang="zh-CN" altLang="en-US" dirty="0"/>
              <a:t> </a:t>
            </a:r>
            <a:r>
              <a:rPr lang="en-US" altLang="zh-CN" dirty="0"/>
              <a:t>multiple</a:t>
            </a:r>
            <a:r>
              <a:rPr lang="zh-CN" altLang="en-US" dirty="0"/>
              <a:t> </a:t>
            </a:r>
            <a:r>
              <a:rPr lang="en-US" altLang="zh-CN" dirty="0"/>
              <a:t>streams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rerun the program</a:t>
            </a:r>
            <a:br>
              <a:rPr lang="en-US" altLang="zh-CN" dirty="0"/>
            </a:br>
            <a:r>
              <a:rPr lang="en-US" altLang="zh-CN" dirty="0"/>
              <a:t>(</a:t>
            </a:r>
            <a:r>
              <a:rPr lang="en-US" altLang="zh-CN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rerun</a:t>
            </a:r>
            <a:r>
              <a:rPr lang="en-US" altLang="zh-CN" sz="2400" baseline="-25000" dirty="0" err="1"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altLang="zh-CN" dirty="0"/>
              <a:t>)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Key</a:t>
            </a:r>
            <a:r>
              <a:rPr lang="zh-CN" altLang="en-US" dirty="0"/>
              <a:t> </a:t>
            </a:r>
            <a:r>
              <a:rPr lang="en-US" altLang="zh-CN" dirty="0"/>
              <a:t>c</a:t>
            </a:r>
            <a:r>
              <a:rPr lang="en-US" dirty="0"/>
              <a:t>ha</a:t>
            </a:r>
            <a:r>
              <a:rPr lang="en-US" altLang="zh-CN" dirty="0"/>
              <a:t>racteristics:</a:t>
            </a:r>
          </a:p>
          <a:p>
            <a:r>
              <a:rPr lang="en-US" altLang="zh-CN" b="1" dirty="0"/>
              <a:t>Expressive</a:t>
            </a:r>
            <a:r>
              <a:rPr lang="zh-CN" altLang="en-US" dirty="0"/>
              <a:t> </a:t>
            </a:r>
            <a:r>
              <a:rPr lang="en-US" altLang="zh-CN" dirty="0"/>
              <a:t>enough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capture</a:t>
            </a:r>
            <a:r>
              <a:rPr lang="zh-CN" altLang="en-US" dirty="0"/>
              <a:t> </a:t>
            </a:r>
            <a:r>
              <a:rPr lang="en-US" altLang="zh-CN" dirty="0"/>
              <a:t>useful</a:t>
            </a:r>
            <a:r>
              <a:rPr lang="zh-CN" altLang="en-US" dirty="0"/>
              <a:t> </a:t>
            </a:r>
            <a:r>
              <a:rPr lang="en-US" altLang="zh-CN" dirty="0"/>
              <a:t>combiner</a:t>
            </a:r>
            <a:r>
              <a:rPr lang="zh-CN" altLang="en-US" dirty="0"/>
              <a:t> </a:t>
            </a:r>
            <a:r>
              <a:rPr lang="en-US" altLang="zh-CN" dirty="0"/>
              <a:t>computations</a:t>
            </a:r>
            <a:endParaRPr lang="en-US" dirty="0"/>
          </a:p>
          <a:p>
            <a:r>
              <a:rPr lang="en-US" altLang="zh-CN" b="1" dirty="0"/>
              <a:t>Restricted</a:t>
            </a:r>
            <a:r>
              <a:rPr lang="zh-CN" altLang="en-US" dirty="0"/>
              <a:t> </a:t>
            </a:r>
            <a:r>
              <a:rPr lang="en-US" altLang="zh-CN" dirty="0"/>
              <a:t>enough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enable</a:t>
            </a:r>
            <a:r>
              <a:rPr lang="zh-CN" altLang="en-US" dirty="0"/>
              <a:t> </a:t>
            </a:r>
            <a:r>
              <a:rPr lang="en-US" altLang="zh-CN" dirty="0"/>
              <a:t>our</a:t>
            </a:r>
            <a:r>
              <a:rPr lang="zh-CN" altLang="en-US" dirty="0"/>
              <a:t> </a:t>
            </a:r>
            <a:r>
              <a:rPr lang="en-US" altLang="zh-CN" dirty="0"/>
              <a:t>theoretical</a:t>
            </a:r>
            <a:r>
              <a:rPr lang="zh-CN" altLang="en-US" dirty="0"/>
              <a:t> </a:t>
            </a:r>
            <a:r>
              <a:rPr lang="en-US" altLang="zh-CN" dirty="0"/>
              <a:t>results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DCEAA-65CD-654A-B8FF-C258EA69A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34C37-77B1-F14E-9657-DFA0EC2D0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5F274-784A-6449-AF0A-F1E03BD3B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8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">
            <a:extLst>
              <a:ext uri="{FF2B5EF4-FFF2-40B4-BE49-F238E27FC236}">
                <a16:creationId xmlns:a16="http://schemas.microsoft.com/office/drawing/2014/main" id="{6069AD26-7DBD-3349-833D-84A1D74E187C}"/>
              </a:ext>
            </a:extLst>
          </p:cNvPr>
          <p:cNvSpPr/>
          <p:nvPr/>
        </p:nvSpPr>
        <p:spPr>
          <a:xfrm>
            <a:off x="6406981" y="2573941"/>
            <a:ext cx="1688892" cy="854439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err="1"/>
              <a:t>KumQuat</a:t>
            </a:r>
            <a:endParaRPr lang="en-US" sz="2800" b="1" dirty="0"/>
          </a:p>
        </p:txBody>
      </p: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18F96D14-AFE1-D445-9167-6C572F35BB08}"/>
              </a:ext>
            </a:extLst>
          </p:cNvPr>
          <p:cNvGrpSpPr/>
          <p:nvPr/>
        </p:nvGrpSpPr>
        <p:grpSpPr>
          <a:xfrm>
            <a:off x="3234829" y="2584306"/>
            <a:ext cx="2323724" cy="833707"/>
            <a:chOff x="7366973" y="2526782"/>
            <a:chExt cx="3129984" cy="1122977"/>
          </a:xfrm>
        </p:grpSpPr>
        <p:sp>
          <p:nvSpPr>
            <p:cNvPr id="179" name="Rectangle 19">
              <a:extLst>
                <a:ext uri="{FF2B5EF4-FFF2-40B4-BE49-F238E27FC236}">
                  <a16:creationId xmlns:a16="http://schemas.microsoft.com/office/drawing/2014/main" id="{43376F4D-7EBB-9546-A0D4-7721034325E4}"/>
                </a:ext>
              </a:extLst>
            </p:cNvPr>
            <p:cNvSpPr/>
            <p:nvPr/>
          </p:nvSpPr>
          <p:spPr>
            <a:xfrm>
              <a:off x="9203003" y="2526783"/>
              <a:ext cx="1293954" cy="11229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Old</a:t>
              </a:r>
              <a:r>
                <a:rPr lang="zh-CN" altLang="en-US" sz="1400" dirty="0">
                  <a:solidFill>
                    <a:schemeClr val="tx1"/>
                  </a:solidFill>
                </a:rPr>
                <a:t> </a:t>
              </a:r>
              <a:r>
                <a:rPr lang="en-US" altLang="zh-CN" sz="1400" dirty="0">
                  <a:solidFill>
                    <a:schemeClr val="tx1"/>
                  </a:solidFill>
                </a:rPr>
                <a:t>Program</a:t>
              </a:r>
              <a:r>
                <a:rPr lang="zh-CN" altLang="en-US" sz="1400" dirty="0">
                  <a:solidFill>
                    <a:schemeClr val="tx1"/>
                  </a:solidFill>
                </a:rPr>
                <a:t> </a:t>
              </a:r>
              <a:r>
                <a:rPr lang="en-US" altLang="zh-CN" sz="1400" dirty="0">
                  <a:solidFill>
                    <a:schemeClr val="tx1"/>
                  </a:solidFill>
                </a:rPr>
                <a:t>Copy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0" name="Rectangle 19">
              <a:extLst>
                <a:ext uri="{FF2B5EF4-FFF2-40B4-BE49-F238E27FC236}">
                  <a16:creationId xmlns:a16="http://schemas.microsoft.com/office/drawing/2014/main" id="{91A1088D-3090-B84C-BEE0-DDD2BE89B6C1}"/>
                </a:ext>
              </a:extLst>
            </p:cNvPr>
            <p:cNvSpPr/>
            <p:nvPr/>
          </p:nvSpPr>
          <p:spPr>
            <a:xfrm>
              <a:off x="7366973" y="2526782"/>
              <a:ext cx="1293954" cy="11229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Old</a:t>
              </a:r>
              <a:r>
                <a:rPr lang="zh-CN" altLang="en-US" sz="1400" dirty="0">
                  <a:solidFill>
                    <a:schemeClr val="tx1"/>
                  </a:solidFill>
                </a:rPr>
                <a:t> </a:t>
              </a:r>
              <a:r>
                <a:rPr lang="en-US" altLang="zh-CN" sz="1400" dirty="0">
                  <a:solidFill>
                    <a:schemeClr val="tx1"/>
                  </a:solidFill>
                </a:rPr>
                <a:t>Program</a:t>
              </a:r>
              <a:r>
                <a:rPr lang="zh-CN" altLang="en-US" sz="1400" dirty="0">
                  <a:solidFill>
                    <a:schemeClr val="tx1"/>
                  </a:solidFill>
                </a:rPr>
                <a:t> </a:t>
              </a:r>
              <a:r>
                <a:rPr lang="en-US" altLang="zh-CN" sz="1400" dirty="0">
                  <a:solidFill>
                    <a:schemeClr val="tx1"/>
                  </a:solidFill>
                </a:rPr>
                <a:t>Copy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6" name="Rectangle 14">
            <a:extLst>
              <a:ext uri="{FF2B5EF4-FFF2-40B4-BE49-F238E27FC236}">
                <a16:creationId xmlns:a16="http://schemas.microsoft.com/office/drawing/2014/main" id="{38D9624D-CA03-CF46-B4FA-72971B238802}"/>
              </a:ext>
            </a:extLst>
          </p:cNvPr>
          <p:cNvSpPr/>
          <p:nvPr/>
        </p:nvSpPr>
        <p:spPr>
          <a:xfrm>
            <a:off x="3114498" y="1967849"/>
            <a:ext cx="2564387" cy="32971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3" name="文本框 1">
            <a:extLst>
              <a:ext uri="{FF2B5EF4-FFF2-40B4-BE49-F238E27FC236}">
                <a16:creationId xmlns:a16="http://schemas.microsoft.com/office/drawing/2014/main" id="{BCEC1E7D-64C8-8744-B7EE-BD4B51CB04EF}"/>
              </a:ext>
            </a:extLst>
          </p:cNvPr>
          <p:cNvSpPr txBox="1"/>
          <p:nvPr/>
        </p:nvSpPr>
        <p:spPr>
          <a:xfrm>
            <a:off x="5979211" y="1147416"/>
            <a:ext cx="2554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Unix</a:t>
            </a:r>
            <a:r>
              <a:rPr lang="zh-CN" altLang="en-US" dirty="0"/>
              <a:t> </a:t>
            </a:r>
            <a:r>
              <a:rPr lang="en-US" altLang="zh-CN" dirty="0"/>
              <a:t>shell</a:t>
            </a:r>
            <a:r>
              <a:rPr lang="zh-CN" altLang="en-US" dirty="0"/>
              <a:t> </a:t>
            </a:r>
            <a:r>
              <a:rPr lang="en-US" altLang="zh-CN" dirty="0"/>
              <a:t>script</a:t>
            </a:r>
            <a:r>
              <a:rPr lang="zh-CN" altLang="en-US" dirty="0"/>
              <a:t> </a:t>
            </a:r>
            <a:r>
              <a:rPr lang="en-US" altLang="zh-CN" dirty="0"/>
              <a:t>that</a:t>
            </a:r>
            <a:r>
              <a:rPr lang="zh-CN" altLang="en-US" dirty="0"/>
              <a:t> </a:t>
            </a:r>
            <a:r>
              <a:rPr lang="en-US" altLang="zh-CN" dirty="0"/>
              <a:t>invokes</a:t>
            </a:r>
            <a:r>
              <a:rPr lang="zh-CN" altLang="en-US" dirty="0"/>
              <a:t> </a:t>
            </a:r>
            <a:r>
              <a:rPr lang="en-US" altLang="zh-CN" dirty="0"/>
              <a:t>program</a:t>
            </a:r>
            <a:endParaRPr lang="zh-CN" altLang="en-US" dirty="0"/>
          </a:p>
        </p:txBody>
      </p:sp>
      <p:cxnSp>
        <p:nvCxnSpPr>
          <p:cNvPr id="214" name="Straight Arrow Connector 135">
            <a:extLst>
              <a:ext uri="{FF2B5EF4-FFF2-40B4-BE49-F238E27FC236}">
                <a16:creationId xmlns:a16="http://schemas.microsoft.com/office/drawing/2014/main" id="{1EF0B428-05AC-8C44-8F00-44D935CC123A}"/>
              </a:ext>
            </a:extLst>
          </p:cNvPr>
          <p:cNvCxnSpPr>
            <a:cxnSpLocks/>
            <a:stCxn id="213" idx="2"/>
            <a:endCxn id="71" idx="0"/>
          </p:cNvCxnSpPr>
          <p:nvPr/>
        </p:nvCxnSpPr>
        <p:spPr>
          <a:xfrm flipH="1">
            <a:off x="7251427" y="1793747"/>
            <a:ext cx="4811" cy="780194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" name="Freeform 29">
            <a:extLst>
              <a:ext uri="{FF2B5EF4-FFF2-40B4-BE49-F238E27FC236}">
                <a16:creationId xmlns:a16="http://schemas.microsoft.com/office/drawing/2014/main" id="{73AA3807-2414-A148-B36F-A97F5C23E61B}"/>
              </a:ext>
            </a:extLst>
          </p:cNvPr>
          <p:cNvSpPr/>
          <p:nvPr/>
        </p:nvSpPr>
        <p:spPr>
          <a:xfrm>
            <a:off x="6847131" y="319417"/>
            <a:ext cx="818214" cy="708489"/>
          </a:xfrm>
          <a:custGeom>
            <a:avLst/>
            <a:gdLst>
              <a:gd name="connsiteX0" fmla="*/ 311619 w 1250576"/>
              <a:gd name="connsiteY0" fmla="*/ 587439 h 1082871"/>
              <a:gd name="connsiteX1" fmla="*/ 336354 w 1250576"/>
              <a:gd name="connsiteY1" fmla="*/ 633277 h 1082871"/>
              <a:gd name="connsiteX2" fmla="*/ 625288 w 1250576"/>
              <a:gd name="connsiteY2" fmla="*/ 787800 h 1082871"/>
              <a:gd name="connsiteX3" fmla="*/ 914223 w 1250576"/>
              <a:gd name="connsiteY3" fmla="*/ 633277 h 1082871"/>
              <a:gd name="connsiteX4" fmla="*/ 938958 w 1250576"/>
              <a:gd name="connsiteY4" fmla="*/ 587439 h 1082871"/>
              <a:gd name="connsiteX5" fmla="*/ 974892 w 1250576"/>
              <a:gd name="connsiteY5" fmla="*/ 599324 h 1082871"/>
              <a:gd name="connsiteX6" fmla="*/ 1250576 w 1250576"/>
              <a:gd name="connsiteY6" fmla="*/ 915255 h 1082871"/>
              <a:gd name="connsiteX7" fmla="*/ 1237873 w 1250576"/>
              <a:gd name="connsiteY7" fmla="*/ 992040 h 1082871"/>
              <a:gd name="connsiteX8" fmla="*/ 1232593 w 1250576"/>
              <a:gd name="connsiteY8" fmla="*/ 1002402 h 1082871"/>
              <a:gd name="connsiteX9" fmla="*/ 1211339 w 1250576"/>
              <a:gd name="connsiteY9" fmla="*/ 1008763 h 1082871"/>
              <a:gd name="connsiteX10" fmla="*/ 620514 w 1250576"/>
              <a:gd name="connsiteY10" fmla="*/ 1082871 h 1082871"/>
              <a:gd name="connsiteX11" fmla="*/ 29689 w 1250576"/>
              <a:gd name="connsiteY11" fmla="*/ 1008763 h 1082871"/>
              <a:gd name="connsiteX12" fmla="*/ 19700 w 1250576"/>
              <a:gd name="connsiteY12" fmla="*/ 1005773 h 1082871"/>
              <a:gd name="connsiteX13" fmla="*/ 12704 w 1250576"/>
              <a:gd name="connsiteY13" fmla="*/ 992040 h 1082871"/>
              <a:gd name="connsiteX14" fmla="*/ 0 w 1250576"/>
              <a:gd name="connsiteY14" fmla="*/ 915255 h 1082871"/>
              <a:gd name="connsiteX15" fmla="*/ 275683 w 1250576"/>
              <a:gd name="connsiteY15" fmla="*/ 599324 h 1082871"/>
              <a:gd name="connsiteX16" fmla="*/ 625288 w 1250576"/>
              <a:gd name="connsiteY16" fmla="*/ 0 h 1082871"/>
              <a:gd name="connsiteX17" fmla="*/ 922468 w 1250576"/>
              <a:gd name="connsiteY17" fmla="*/ 290517 h 1082871"/>
              <a:gd name="connsiteX18" fmla="*/ 919429 w 1250576"/>
              <a:gd name="connsiteY18" fmla="*/ 319991 h 1082871"/>
              <a:gd name="connsiteX19" fmla="*/ 922468 w 1250576"/>
              <a:gd name="connsiteY19" fmla="*/ 356120 h 1082871"/>
              <a:gd name="connsiteX20" fmla="*/ 625288 w 1250576"/>
              <a:gd name="connsiteY20" fmla="*/ 712240 h 1082871"/>
              <a:gd name="connsiteX21" fmla="*/ 328108 w 1250576"/>
              <a:gd name="connsiteY21" fmla="*/ 356120 h 1082871"/>
              <a:gd name="connsiteX22" fmla="*/ 331148 w 1250576"/>
              <a:gd name="connsiteY22" fmla="*/ 319991 h 1082871"/>
              <a:gd name="connsiteX23" fmla="*/ 328108 w 1250576"/>
              <a:gd name="connsiteY23" fmla="*/ 290517 h 1082871"/>
              <a:gd name="connsiteX24" fmla="*/ 625288 w 1250576"/>
              <a:gd name="connsiteY24" fmla="*/ 0 h 1082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50576" h="1082871">
                <a:moveTo>
                  <a:pt x="311619" y="587439"/>
                </a:moveTo>
                <a:lnTo>
                  <a:pt x="336354" y="633277"/>
                </a:lnTo>
                <a:cubicBezTo>
                  <a:pt x="398972" y="726505"/>
                  <a:pt x="505014" y="787800"/>
                  <a:pt x="625288" y="787800"/>
                </a:cubicBezTo>
                <a:cubicBezTo>
                  <a:pt x="745563" y="787800"/>
                  <a:pt x="851605" y="726505"/>
                  <a:pt x="914223" y="633277"/>
                </a:cubicBezTo>
                <a:lnTo>
                  <a:pt x="938958" y="587439"/>
                </a:lnTo>
                <a:lnTo>
                  <a:pt x="974892" y="599324"/>
                </a:lnTo>
                <a:cubicBezTo>
                  <a:pt x="1141221" y="667793"/>
                  <a:pt x="1250576" y="783743"/>
                  <a:pt x="1250576" y="915255"/>
                </a:cubicBezTo>
                <a:cubicBezTo>
                  <a:pt x="1250576" y="941558"/>
                  <a:pt x="1246202" y="967238"/>
                  <a:pt x="1237873" y="992040"/>
                </a:cubicBezTo>
                <a:lnTo>
                  <a:pt x="1232593" y="1002402"/>
                </a:lnTo>
                <a:lnTo>
                  <a:pt x="1211339" y="1008763"/>
                </a:lnTo>
                <a:cubicBezTo>
                  <a:pt x="1029744" y="1056483"/>
                  <a:pt x="830089" y="1082871"/>
                  <a:pt x="620514" y="1082871"/>
                </a:cubicBezTo>
                <a:cubicBezTo>
                  <a:pt x="410940" y="1082871"/>
                  <a:pt x="211285" y="1056483"/>
                  <a:pt x="29689" y="1008763"/>
                </a:cubicBezTo>
                <a:lnTo>
                  <a:pt x="19700" y="1005773"/>
                </a:lnTo>
                <a:lnTo>
                  <a:pt x="12704" y="992040"/>
                </a:lnTo>
                <a:cubicBezTo>
                  <a:pt x="4374" y="967238"/>
                  <a:pt x="0" y="941558"/>
                  <a:pt x="0" y="915255"/>
                </a:cubicBezTo>
                <a:cubicBezTo>
                  <a:pt x="0" y="783743"/>
                  <a:pt x="109356" y="667793"/>
                  <a:pt x="275683" y="599324"/>
                </a:cubicBezTo>
                <a:close/>
                <a:moveTo>
                  <a:pt x="625288" y="0"/>
                </a:moveTo>
                <a:cubicBezTo>
                  <a:pt x="789416" y="0"/>
                  <a:pt x="922468" y="130069"/>
                  <a:pt x="922468" y="290517"/>
                </a:cubicBezTo>
                <a:lnTo>
                  <a:pt x="919429" y="319991"/>
                </a:lnTo>
                <a:lnTo>
                  <a:pt x="922468" y="356120"/>
                </a:lnTo>
                <a:cubicBezTo>
                  <a:pt x="922468" y="552800"/>
                  <a:pt x="789416" y="712240"/>
                  <a:pt x="625288" y="712240"/>
                </a:cubicBezTo>
                <a:cubicBezTo>
                  <a:pt x="461160" y="712240"/>
                  <a:pt x="328108" y="552800"/>
                  <a:pt x="328108" y="356120"/>
                </a:cubicBezTo>
                <a:lnTo>
                  <a:pt x="331148" y="319991"/>
                </a:lnTo>
                <a:lnTo>
                  <a:pt x="328108" y="290517"/>
                </a:lnTo>
                <a:cubicBezTo>
                  <a:pt x="328108" y="130069"/>
                  <a:pt x="461160" y="0"/>
                  <a:pt x="625288" y="0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D240265-E4BB-504D-BE0D-199503481DA0}"/>
              </a:ext>
            </a:extLst>
          </p:cNvPr>
          <p:cNvGrpSpPr/>
          <p:nvPr/>
        </p:nvGrpSpPr>
        <p:grpSpPr>
          <a:xfrm>
            <a:off x="1502552" y="631373"/>
            <a:ext cx="4904428" cy="2172373"/>
            <a:chOff x="1502552" y="631373"/>
            <a:chExt cx="4904428" cy="2172373"/>
          </a:xfrm>
        </p:grpSpPr>
        <p:sp>
          <p:nvSpPr>
            <p:cNvPr id="20" name="文本框 1">
              <a:extLst>
                <a:ext uri="{FF2B5EF4-FFF2-40B4-BE49-F238E27FC236}">
                  <a16:creationId xmlns:a16="http://schemas.microsoft.com/office/drawing/2014/main" id="{85E2EC2E-E7CC-4242-9B43-A1C44B5E83CA}"/>
                </a:ext>
              </a:extLst>
            </p:cNvPr>
            <p:cNvSpPr txBox="1"/>
            <p:nvPr/>
          </p:nvSpPr>
          <p:spPr>
            <a:xfrm>
              <a:off x="3630907" y="631373"/>
              <a:ext cx="1531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b="1" dirty="0">
                  <a:solidFill>
                    <a:schemeClr val="accent1"/>
                  </a:solidFill>
                </a:rPr>
                <a:t>Choose inputs</a:t>
              </a:r>
              <a:endParaRPr kumimoji="1" lang="zh-CN" altLang="en-US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3" name="Elbow Connector 2">
              <a:extLst>
                <a:ext uri="{FF2B5EF4-FFF2-40B4-BE49-F238E27FC236}">
                  <a16:creationId xmlns:a16="http://schemas.microsoft.com/office/drawing/2014/main" id="{795CA198-4A25-684A-B53C-FCB5C6683C72}"/>
                </a:ext>
              </a:extLst>
            </p:cNvPr>
            <p:cNvCxnSpPr>
              <a:cxnSpLocks/>
              <a:endCxn id="32" idx="0"/>
            </p:cNvCxnSpPr>
            <p:nvPr/>
          </p:nvCxnSpPr>
          <p:spPr>
            <a:xfrm rot="10800000">
              <a:off x="1502552" y="2584306"/>
              <a:ext cx="4904428" cy="219440"/>
            </a:xfrm>
            <a:prstGeom prst="bentConnector4">
              <a:avLst>
                <a:gd name="adj1" fmla="val 4696"/>
                <a:gd name="adj2" fmla="val 822274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AE803B7D-A5ED-534D-98B2-80F496EB2619}"/>
              </a:ext>
            </a:extLst>
          </p:cNvPr>
          <p:cNvCxnSpPr>
            <a:cxnSpLocks/>
            <a:endCxn id="186" idx="0"/>
          </p:cNvCxnSpPr>
          <p:nvPr/>
        </p:nvCxnSpPr>
        <p:spPr>
          <a:xfrm rot="10800000">
            <a:off x="4396692" y="1967849"/>
            <a:ext cx="2010288" cy="835892"/>
          </a:xfrm>
          <a:prstGeom prst="bentConnector4">
            <a:avLst>
              <a:gd name="adj1" fmla="val 19467"/>
              <a:gd name="adj2" fmla="val 176330"/>
            </a:avLst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D4E60257-EF27-824A-BCC3-004BD2EC6987}"/>
              </a:ext>
            </a:extLst>
          </p:cNvPr>
          <p:cNvGrpSpPr/>
          <p:nvPr/>
        </p:nvGrpSpPr>
        <p:grpSpPr>
          <a:xfrm>
            <a:off x="1502552" y="3174555"/>
            <a:ext cx="4904428" cy="1725445"/>
            <a:chOff x="1502552" y="3174555"/>
            <a:chExt cx="4904428" cy="1725445"/>
          </a:xfrm>
        </p:grpSpPr>
        <p:sp>
          <p:nvSpPr>
            <p:cNvPr id="22" name="文本框 1">
              <a:extLst>
                <a:ext uri="{FF2B5EF4-FFF2-40B4-BE49-F238E27FC236}">
                  <a16:creationId xmlns:a16="http://schemas.microsoft.com/office/drawing/2014/main" id="{80AAA5BE-7357-5246-B0A2-3B0749F2E889}"/>
                </a:ext>
              </a:extLst>
            </p:cNvPr>
            <p:cNvSpPr txBox="1"/>
            <p:nvPr/>
          </p:nvSpPr>
          <p:spPr>
            <a:xfrm>
              <a:off x="3462012" y="4530668"/>
              <a:ext cx="18596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dirty="0"/>
                <a:t>Observe outputs</a:t>
              </a:r>
              <a:endParaRPr kumimoji="1" lang="zh-CN" altLang="en-US" dirty="0"/>
            </a:p>
          </p:txBody>
        </p:sp>
        <p:cxnSp>
          <p:nvCxnSpPr>
            <p:cNvPr id="34" name="Elbow Connector 33">
              <a:extLst>
                <a:ext uri="{FF2B5EF4-FFF2-40B4-BE49-F238E27FC236}">
                  <a16:creationId xmlns:a16="http://schemas.microsoft.com/office/drawing/2014/main" id="{AB21C980-6BA9-8B47-BA68-E10559C66A4B}"/>
                </a:ext>
              </a:extLst>
            </p:cNvPr>
            <p:cNvCxnSpPr>
              <a:cxnSpLocks/>
              <a:stCxn id="32" idx="2"/>
            </p:cNvCxnSpPr>
            <p:nvPr/>
          </p:nvCxnSpPr>
          <p:spPr>
            <a:xfrm rot="5400000" flipH="1" flipV="1">
              <a:off x="3833037" y="844070"/>
              <a:ext cx="243458" cy="4904428"/>
            </a:xfrm>
            <a:prstGeom prst="bentConnector4">
              <a:avLst>
                <a:gd name="adj1" fmla="val -456966"/>
                <a:gd name="adj2" fmla="val 95304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01E2AC7-7B5F-0040-A075-4BC412F27F51}"/>
              </a:ext>
            </a:extLst>
          </p:cNvPr>
          <p:cNvGrpSpPr/>
          <p:nvPr/>
        </p:nvGrpSpPr>
        <p:grpSpPr>
          <a:xfrm>
            <a:off x="3715150" y="3174554"/>
            <a:ext cx="2691830" cy="243459"/>
            <a:chOff x="3715150" y="3174554"/>
            <a:chExt cx="2691830" cy="243459"/>
          </a:xfrm>
        </p:grpSpPr>
        <p:cxnSp>
          <p:nvCxnSpPr>
            <p:cNvPr id="47" name="Elbow Connector 46">
              <a:extLst>
                <a:ext uri="{FF2B5EF4-FFF2-40B4-BE49-F238E27FC236}">
                  <a16:creationId xmlns:a16="http://schemas.microsoft.com/office/drawing/2014/main" id="{90A4C523-36A8-DB49-8F50-C37D28B625E4}"/>
                </a:ext>
              </a:extLst>
            </p:cNvPr>
            <p:cNvCxnSpPr>
              <a:cxnSpLocks/>
              <a:stCxn id="180" idx="2"/>
            </p:cNvCxnSpPr>
            <p:nvPr/>
          </p:nvCxnSpPr>
          <p:spPr>
            <a:xfrm rot="5400000" flipH="1" flipV="1">
              <a:off x="4939336" y="1950369"/>
              <a:ext cx="243458" cy="2691830"/>
            </a:xfrm>
            <a:prstGeom prst="bentConnector4">
              <a:avLst>
                <a:gd name="adj1" fmla="val -206574"/>
                <a:gd name="adj2" fmla="val 85938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Elbow Connector 52">
              <a:extLst>
                <a:ext uri="{FF2B5EF4-FFF2-40B4-BE49-F238E27FC236}">
                  <a16:creationId xmlns:a16="http://schemas.microsoft.com/office/drawing/2014/main" id="{C5E78598-D8DD-FF48-B307-C8BE47F96C8B}"/>
                </a:ext>
              </a:extLst>
            </p:cNvPr>
            <p:cNvCxnSpPr>
              <a:cxnSpLocks/>
              <a:stCxn id="179" idx="2"/>
            </p:cNvCxnSpPr>
            <p:nvPr/>
          </p:nvCxnSpPr>
          <p:spPr>
            <a:xfrm rot="5400000" flipH="1" flipV="1">
              <a:off x="5618886" y="2633901"/>
              <a:ext cx="243459" cy="1324766"/>
            </a:xfrm>
            <a:prstGeom prst="bentConnector4">
              <a:avLst>
                <a:gd name="adj1" fmla="val -93898"/>
                <a:gd name="adj2" fmla="val 71579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C1B7EE-5C4A-2A48-A95F-ACE623C45FCD}"/>
              </a:ext>
            </a:extLst>
          </p:cNvPr>
          <p:cNvGrpSpPr/>
          <p:nvPr/>
        </p:nvGrpSpPr>
        <p:grpSpPr>
          <a:xfrm>
            <a:off x="3047459" y="1584572"/>
            <a:ext cx="2030774" cy="999735"/>
            <a:chOff x="3047459" y="1584572"/>
            <a:chExt cx="2030774" cy="99973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C3733BE-506F-BD48-9E26-9ED5062A03F5}"/>
                </a:ext>
              </a:extLst>
            </p:cNvPr>
            <p:cNvGrpSpPr/>
            <p:nvPr/>
          </p:nvGrpSpPr>
          <p:grpSpPr>
            <a:xfrm>
              <a:off x="3715150" y="1967849"/>
              <a:ext cx="1363083" cy="616458"/>
              <a:chOff x="3715150" y="1967849"/>
              <a:chExt cx="1363083" cy="616458"/>
            </a:xfrm>
          </p:grpSpPr>
          <p:cxnSp>
            <p:nvCxnSpPr>
              <p:cNvPr id="184" name="Straight Arrow Connector 183">
                <a:extLst>
                  <a:ext uri="{FF2B5EF4-FFF2-40B4-BE49-F238E27FC236}">
                    <a16:creationId xmlns:a16="http://schemas.microsoft.com/office/drawing/2014/main" id="{6A661449-A676-394C-B294-DABBD8CAD449}"/>
                  </a:ext>
                </a:extLst>
              </p:cNvPr>
              <p:cNvCxnSpPr>
                <a:cxnSpLocks/>
                <a:stCxn id="186" idx="0"/>
                <a:endCxn id="179" idx="0"/>
              </p:cNvCxnSpPr>
              <p:nvPr/>
            </p:nvCxnSpPr>
            <p:spPr>
              <a:xfrm>
                <a:off x="4396692" y="1967849"/>
                <a:ext cx="681541" cy="61645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Arrow Connector 184">
                <a:extLst>
                  <a:ext uri="{FF2B5EF4-FFF2-40B4-BE49-F238E27FC236}">
                    <a16:creationId xmlns:a16="http://schemas.microsoft.com/office/drawing/2014/main" id="{8A91EF6F-8A24-2546-B271-A545108611C7}"/>
                  </a:ext>
                </a:extLst>
              </p:cNvPr>
              <p:cNvCxnSpPr>
                <a:cxnSpLocks/>
                <a:stCxn id="186" idx="0"/>
                <a:endCxn id="180" idx="0"/>
              </p:cNvCxnSpPr>
              <p:nvPr/>
            </p:nvCxnSpPr>
            <p:spPr>
              <a:xfrm flipH="1">
                <a:off x="3715150" y="1967849"/>
                <a:ext cx="681542" cy="616457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文本框 1">
              <a:extLst>
                <a:ext uri="{FF2B5EF4-FFF2-40B4-BE49-F238E27FC236}">
                  <a16:creationId xmlns:a16="http://schemas.microsoft.com/office/drawing/2014/main" id="{FBE43E57-A9DD-3E42-B318-D79804237E4F}"/>
                </a:ext>
              </a:extLst>
            </p:cNvPr>
            <p:cNvSpPr txBox="1"/>
            <p:nvPr/>
          </p:nvSpPr>
          <p:spPr>
            <a:xfrm>
              <a:off x="3047459" y="1584572"/>
              <a:ext cx="13443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dirty="0"/>
                <a:t>Split</a:t>
              </a:r>
              <a:r>
                <a:rPr kumimoji="1" lang="zh-CN" altLang="en-US" dirty="0"/>
                <a:t> </a:t>
              </a:r>
              <a:r>
                <a:rPr kumimoji="1" lang="en-US" altLang="zh-CN" dirty="0"/>
                <a:t>inputs</a:t>
              </a:r>
              <a:endParaRPr kumimoji="1" lang="zh-CN" altLang="en-US" dirty="0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8C7B82DE-7587-9649-93E2-E161B51D39BA}"/>
              </a:ext>
            </a:extLst>
          </p:cNvPr>
          <p:cNvSpPr/>
          <p:nvPr/>
        </p:nvSpPr>
        <p:spPr>
          <a:xfrm>
            <a:off x="838305" y="2584306"/>
            <a:ext cx="1328494" cy="83370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Old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Program</a:t>
            </a:r>
          </a:p>
          <a:p>
            <a:pPr algn="ctr"/>
            <a:r>
              <a:rPr lang="en-US" altLang="zh-CN" dirty="0">
                <a:solidFill>
                  <a:schemeClr val="tx1"/>
                </a:solidFill>
              </a:rPr>
              <a:t>(Black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Box)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266ED4-3C1D-964A-A313-E6A3176AE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87259D-7D77-7140-8011-D09E01F54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DA5D5-1C24-2441-A034-FB2975A97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">
            <a:extLst>
              <a:ext uri="{FF2B5EF4-FFF2-40B4-BE49-F238E27FC236}">
                <a16:creationId xmlns:a16="http://schemas.microsoft.com/office/drawing/2014/main" id="{6069AD26-7DBD-3349-833D-84A1D74E187C}"/>
              </a:ext>
            </a:extLst>
          </p:cNvPr>
          <p:cNvSpPr/>
          <p:nvPr/>
        </p:nvSpPr>
        <p:spPr>
          <a:xfrm>
            <a:off x="6406981" y="2573941"/>
            <a:ext cx="1688892" cy="854439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err="1"/>
              <a:t>KumQuat</a:t>
            </a:r>
            <a:endParaRPr lang="en-US" sz="2800" b="1" dirty="0"/>
          </a:p>
        </p:txBody>
      </p: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18F96D14-AFE1-D445-9167-6C572F35BB08}"/>
              </a:ext>
            </a:extLst>
          </p:cNvPr>
          <p:cNvGrpSpPr/>
          <p:nvPr/>
        </p:nvGrpSpPr>
        <p:grpSpPr>
          <a:xfrm>
            <a:off x="3234829" y="2584306"/>
            <a:ext cx="2323724" cy="833707"/>
            <a:chOff x="7366973" y="2526782"/>
            <a:chExt cx="3129984" cy="1122977"/>
          </a:xfrm>
        </p:grpSpPr>
        <p:sp>
          <p:nvSpPr>
            <p:cNvPr id="179" name="Rectangle 19">
              <a:extLst>
                <a:ext uri="{FF2B5EF4-FFF2-40B4-BE49-F238E27FC236}">
                  <a16:creationId xmlns:a16="http://schemas.microsoft.com/office/drawing/2014/main" id="{43376F4D-7EBB-9546-A0D4-7721034325E4}"/>
                </a:ext>
              </a:extLst>
            </p:cNvPr>
            <p:cNvSpPr/>
            <p:nvPr/>
          </p:nvSpPr>
          <p:spPr>
            <a:xfrm>
              <a:off x="9203003" y="2526783"/>
              <a:ext cx="1293954" cy="11229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Old</a:t>
              </a:r>
              <a:r>
                <a:rPr lang="zh-CN" altLang="en-US" sz="1400" dirty="0">
                  <a:solidFill>
                    <a:schemeClr val="tx1"/>
                  </a:solidFill>
                </a:rPr>
                <a:t> </a:t>
              </a:r>
              <a:r>
                <a:rPr lang="en-US" altLang="zh-CN" sz="1400" dirty="0">
                  <a:solidFill>
                    <a:schemeClr val="tx1"/>
                  </a:solidFill>
                </a:rPr>
                <a:t>Program</a:t>
              </a:r>
              <a:r>
                <a:rPr lang="zh-CN" altLang="en-US" sz="1400" dirty="0">
                  <a:solidFill>
                    <a:schemeClr val="tx1"/>
                  </a:solidFill>
                </a:rPr>
                <a:t> </a:t>
              </a:r>
              <a:r>
                <a:rPr lang="en-US" altLang="zh-CN" sz="1400" dirty="0">
                  <a:solidFill>
                    <a:schemeClr val="tx1"/>
                  </a:solidFill>
                </a:rPr>
                <a:t>Copy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0" name="Rectangle 19">
              <a:extLst>
                <a:ext uri="{FF2B5EF4-FFF2-40B4-BE49-F238E27FC236}">
                  <a16:creationId xmlns:a16="http://schemas.microsoft.com/office/drawing/2014/main" id="{91A1088D-3090-B84C-BEE0-DDD2BE89B6C1}"/>
                </a:ext>
              </a:extLst>
            </p:cNvPr>
            <p:cNvSpPr/>
            <p:nvPr/>
          </p:nvSpPr>
          <p:spPr>
            <a:xfrm>
              <a:off x="7366973" y="2526782"/>
              <a:ext cx="1293954" cy="11229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Old</a:t>
              </a:r>
              <a:r>
                <a:rPr lang="zh-CN" altLang="en-US" sz="1400" dirty="0">
                  <a:solidFill>
                    <a:schemeClr val="tx1"/>
                  </a:solidFill>
                </a:rPr>
                <a:t> </a:t>
              </a:r>
              <a:r>
                <a:rPr lang="en-US" altLang="zh-CN" sz="1400" dirty="0">
                  <a:solidFill>
                    <a:schemeClr val="tx1"/>
                  </a:solidFill>
                </a:rPr>
                <a:t>Program</a:t>
              </a:r>
              <a:r>
                <a:rPr lang="zh-CN" altLang="en-US" sz="1400" dirty="0">
                  <a:solidFill>
                    <a:schemeClr val="tx1"/>
                  </a:solidFill>
                </a:rPr>
                <a:t> </a:t>
              </a:r>
              <a:r>
                <a:rPr lang="en-US" altLang="zh-CN" sz="1400" dirty="0">
                  <a:solidFill>
                    <a:schemeClr val="tx1"/>
                  </a:solidFill>
                </a:rPr>
                <a:t>Copy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C3733BE-506F-BD48-9E26-9ED5062A03F5}"/>
              </a:ext>
            </a:extLst>
          </p:cNvPr>
          <p:cNvGrpSpPr/>
          <p:nvPr/>
        </p:nvGrpSpPr>
        <p:grpSpPr>
          <a:xfrm>
            <a:off x="3715150" y="1967849"/>
            <a:ext cx="1363083" cy="616458"/>
            <a:chOff x="3715150" y="1967849"/>
            <a:chExt cx="1363083" cy="616458"/>
          </a:xfrm>
        </p:grpSpPr>
        <p:cxnSp>
          <p:nvCxnSpPr>
            <p:cNvPr id="184" name="Straight Arrow Connector 183">
              <a:extLst>
                <a:ext uri="{FF2B5EF4-FFF2-40B4-BE49-F238E27FC236}">
                  <a16:creationId xmlns:a16="http://schemas.microsoft.com/office/drawing/2014/main" id="{6A661449-A676-394C-B294-DABBD8CAD449}"/>
                </a:ext>
              </a:extLst>
            </p:cNvPr>
            <p:cNvCxnSpPr>
              <a:cxnSpLocks/>
              <a:stCxn id="186" idx="0"/>
              <a:endCxn id="179" idx="0"/>
            </p:cNvCxnSpPr>
            <p:nvPr/>
          </p:nvCxnSpPr>
          <p:spPr>
            <a:xfrm>
              <a:off x="4396692" y="1967849"/>
              <a:ext cx="681541" cy="61645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Arrow Connector 184">
              <a:extLst>
                <a:ext uri="{FF2B5EF4-FFF2-40B4-BE49-F238E27FC236}">
                  <a16:creationId xmlns:a16="http://schemas.microsoft.com/office/drawing/2014/main" id="{8A91EF6F-8A24-2546-B271-A545108611C7}"/>
                </a:ext>
              </a:extLst>
            </p:cNvPr>
            <p:cNvCxnSpPr>
              <a:cxnSpLocks/>
              <a:stCxn id="186" idx="0"/>
              <a:endCxn id="180" idx="0"/>
            </p:cNvCxnSpPr>
            <p:nvPr/>
          </p:nvCxnSpPr>
          <p:spPr>
            <a:xfrm flipH="1">
              <a:off x="3715150" y="1967849"/>
              <a:ext cx="681542" cy="61645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6" name="Rectangle 14">
            <a:extLst>
              <a:ext uri="{FF2B5EF4-FFF2-40B4-BE49-F238E27FC236}">
                <a16:creationId xmlns:a16="http://schemas.microsoft.com/office/drawing/2014/main" id="{38D9624D-CA03-CF46-B4FA-72971B238802}"/>
              </a:ext>
            </a:extLst>
          </p:cNvPr>
          <p:cNvSpPr/>
          <p:nvPr/>
        </p:nvSpPr>
        <p:spPr>
          <a:xfrm>
            <a:off x="3114498" y="1967849"/>
            <a:ext cx="2564387" cy="32971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3" name="文本框 1">
            <a:extLst>
              <a:ext uri="{FF2B5EF4-FFF2-40B4-BE49-F238E27FC236}">
                <a16:creationId xmlns:a16="http://schemas.microsoft.com/office/drawing/2014/main" id="{BCEC1E7D-64C8-8744-B7EE-BD4B51CB04EF}"/>
              </a:ext>
            </a:extLst>
          </p:cNvPr>
          <p:cNvSpPr txBox="1"/>
          <p:nvPr/>
        </p:nvSpPr>
        <p:spPr>
          <a:xfrm>
            <a:off x="5979211" y="1147416"/>
            <a:ext cx="2554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Unix</a:t>
            </a:r>
            <a:r>
              <a:rPr lang="zh-CN" altLang="en-US" dirty="0"/>
              <a:t> </a:t>
            </a:r>
            <a:r>
              <a:rPr lang="en-US" altLang="zh-CN" dirty="0"/>
              <a:t>shell</a:t>
            </a:r>
            <a:r>
              <a:rPr lang="zh-CN" altLang="en-US" dirty="0"/>
              <a:t> </a:t>
            </a:r>
            <a:r>
              <a:rPr lang="en-US" altLang="zh-CN" dirty="0"/>
              <a:t>script</a:t>
            </a:r>
            <a:r>
              <a:rPr lang="zh-CN" altLang="en-US" dirty="0"/>
              <a:t> </a:t>
            </a:r>
            <a:r>
              <a:rPr lang="en-US" altLang="zh-CN" dirty="0"/>
              <a:t>that</a:t>
            </a:r>
            <a:r>
              <a:rPr lang="zh-CN" altLang="en-US" dirty="0"/>
              <a:t> </a:t>
            </a:r>
            <a:r>
              <a:rPr lang="en-US" altLang="zh-CN" dirty="0"/>
              <a:t>invokes</a:t>
            </a:r>
            <a:r>
              <a:rPr lang="zh-CN" altLang="en-US" dirty="0"/>
              <a:t> </a:t>
            </a:r>
            <a:r>
              <a:rPr lang="en-US" altLang="zh-CN" dirty="0"/>
              <a:t>program</a:t>
            </a:r>
            <a:endParaRPr lang="zh-CN" altLang="en-US" dirty="0"/>
          </a:p>
        </p:txBody>
      </p:sp>
      <p:cxnSp>
        <p:nvCxnSpPr>
          <p:cNvPr id="214" name="Straight Arrow Connector 135">
            <a:extLst>
              <a:ext uri="{FF2B5EF4-FFF2-40B4-BE49-F238E27FC236}">
                <a16:creationId xmlns:a16="http://schemas.microsoft.com/office/drawing/2014/main" id="{1EF0B428-05AC-8C44-8F00-44D935CC123A}"/>
              </a:ext>
            </a:extLst>
          </p:cNvPr>
          <p:cNvCxnSpPr>
            <a:cxnSpLocks/>
            <a:stCxn id="213" idx="2"/>
            <a:endCxn id="71" idx="0"/>
          </p:cNvCxnSpPr>
          <p:nvPr/>
        </p:nvCxnSpPr>
        <p:spPr>
          <a:xfrm flipH="1">
            <a:off x="7251427" y="1793747"/>
            <a:ext cx="4811" cy="780194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" name="Freeform 29">
            <a:extLst>
              <a:ext uri="{FF2B5EF4-FFF2-40B4-BE49-F238E27FC236}">
                <a16:creationId xmlns:a16="http://schemas.microsoft.com/office/drawing/2014/main" id="{73AA3807-2414-A148-B36F-A97F5C23E61B}"/>
              </a:ext>
            </a:extLst>
          </p:cNvPr>
          <p:cNvSpPr/>
          <p:nvPr/>
        </p:nvSpPr>
        <p:spPr>
          <a:xfrm>
            <a:off x="6847131" y="319417"/>
            <a:ext cx="818214" cy="708489"/>
          </a:xfrm>
          <a:custGeom>
            <a:avLst/>
            <a:gdLst>
              <a:gd name="connsiteX0" fmla="*/ 311619 w 1250576"/>
              <a:gd name="connsiteY0" fmla="*/ 587439 h 1082871"/>
              <a:gd name="connsiteX1" fmla="*/ 336354 w 1250576"/>
              <a:gd name="connsiteY1" fmla="*/ 633277 h 1082871"/>
              <a:gd name="connsiteX2" fmla="*/ 625288 w 1250576"/>
              <a:gd name="connsiteY2" fmla="*/ 787800 h 1082871"/>
              <a:gd name="connsiteX3" fmla="*/ 914223 w 1250576"/>
              <a:gd name="connsiteY3" fmla="*/ 633277 h 1082871"/>
              <a:gd name="connsiteX4" fmla="*/ 938958 w 1250576"/>
              <a:gd name="connsiteY4" fmla="*/ 587439 h 1082871"/>
              <a:gd name="connsiteX5" fmla="*/ 974892 w 1250576"/>
              <a:gd name="connsiteY5" fmla="*/ 599324 h 1082871"/>
              <a:gd name="connsiteX6" fmla="*/ 1250576 w 1250576"/>
              <a:gd name="connsiteY6" fmla="*/ 915255 h 1082871"/>
              <a:gd name="connsiteX7" fmla="*/ 1237873 w 1250576"/>
              <a:gd name="connsiteY7" fmla="*/ 992040 h 1082871"/>
              <a:gd name="connsiteX8" fmla="*/ 1232593 w 1250576"/>
              <a:gd name="connsiteY8" fmla="*/ 1002402 h 1082871"/>
              <a:gd name="connsiteX9" fmla="*/ 1211339 w 1250576"/>
              <a:gd name="connsiteY9" fmla="*/ 1008763 h 1082871"/>
              <a:gd name="connsiteX10" fmla="*/ 620514 w 1250576"/>
              <a:gd name="connsiteY10" fmla="*/ 1082871 h 1082871"/>
              <a:gd name="connsiteX11" fmla="*/ 29689 w 1250576"/>
              <a:gd name="connsiteY11" fmla="*/ 1008763 h 1082871"/>
              <a:gd name="connsiteX12" fmla="*/ 19700 w 1250576"/>
              <a:gd name="connsiteY12" fmla="*/ 1005773 h 1082871"/>
              <a:gd name="connsiteX13" fmla="*/ 12704 w 1250576"/>
              <a:gd name="connsiteY13" fmla="*/ 992040 h 1082871"/>
              <a:gd name="connsiteX14" fmla="*/ 0 w 1250576"/>
              <a:gd name="connsiteY14" fmla="*/ 915255 h 1082871"/>
              <a:gd name="connsiteX15" fmla="*/ 275683 w 1250576"/>
              <a:gd name="connsiteY15" fmla="*/ 599324 h 1082871"/>
              <a:gd name="connsiteX16" fmla="*/ 625288 w 1250576"/>
              <a:gd name="connsiteY16" fmla="*/ 0 h 1082871"/>
              <a:gd name="connsiteX17" fmla="*/ 922468 w 1250576"/>
              <a:gd name="connsiteY17" fmla="*/ 290517 h 1082871"/>
              <a:gd name="connsiteX18" fmla="*/ 919429 w 1250576"/>
              <a:gd name="connsiteY18" fmla="*/ 319991 h 1082871"/>
              <a:gd name="connsiteX19" fmla="*/ 922468 w 1250576"/>
              <a:gd name="connsiteY19" fmla="*/ 356120 h 1082871"/>
              <a:gd name="connsiteX20" fmla="*/ 625288 w 1250576"/>
              <a:gd name="connsiteY20" fmla="*/ 712240 h 1082871"/>
              <a:gd name="connsiteX21" fmla="*/ 328108 w 1250576"/>
              <a:gd name="connsiteY21" fmla="*/ 356120 h 1082871"/>
              <a:gd name="connsiteX22" fmla="*/ 331148 w 1250576"/>
              <a:gd name="connsiteY22" fmla="*/ 319991 h 1082871"/>
              <a:gd name="connsiteX23" fmla="*/ 328108 w 1250576"/>
              <a:gd name="connsiteY23" fmla="*/ 290517 h 1082871"/>
              <a:gd name="connsiteX24" fmla="*/ 625288 w 1250576"/>
              <a:gd name="connsiteY24" fmla="*/ 0 h 1082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50576" h="1082871">
                <a:moveTo>
                  <a:pt x="311619" y="587439"/>
                </a:moveTo>
                <a:lnTo>
                  <a:pt x="336354" y="633277"/>
                </a:lnTo>
                <a:cubicBezTo>
                  <a:pt x="398972" y="726505"/>
                  <a:pt x="505014" y="787800"/>
                  <a:pt x="625288" y="787800"/>
                </a:cubicBezTo>
                <a:cubicBezTo>
                  <a:pt x="745563" y="787800"/>
                  <a:pt x="851605" y="726505"/>
                  <a:pt x="914223" y="633277"/>
                </a:cubicBezTo>
                <a:lnTo>
                  <a:pt x="938958" y="587439"/>
                </a:lnTo>
                <a:lnTo>
                  <a:pt x="974892" y="599324"/>
                </a:lnTo>
                <a:cubicBezTo>
                  <a:pt x="1141221" y="667793"/>
                  <a:pt x="1250576" y="783743"/>
                  <a:pt x="1250576" y="915255"/>
                </a:cubicBezTo>
                <a:cubicBezTo>
                  <a:pt x="1250576" y="941558"/>
                  <a:pt x="1246202" y="967238"/>
                  <a:pt x="1237873" y="992040"/>
                </a:cubicBezTo>
                <a:lnTo>
                  <a:pt x="1232593" y="1002402"/>
                </a:lnTo>
                <a:lnTo>
                  <a:pt x="1211339" y="1008763"/>
                </a:lnTo>
                <a:cubicBezTo>
                  <a:pt x="1029744" y="1056483"/>
                  <a:pt x="830089" y="1082871"/>
                  <a:pt x="620514" y="1082871"/>
                </a:cubicBezTo>
                <a:cubicBezTo>
                  <a:pt x="410940" y="1082871"/>
                  <a:pt x="211285" y="1056483"/>
                  <a:pt x="29689" y="1008763"/>
                </a:cubicBezTo>
                <a:lnTo>
                  <a:pt x="19700" y="1005773"/>
                </a:lnTo>
                <a:lnTo>
                  <a:pt x="12704" y="992040"/>
                </a:lnTo>
                <a:cubicBezTo>
                  <a:pt x="4374" y="967238"/>
                  <a:pt x="0" y="941558"/>
                  <a:pt x="0" y="915255"/>
                </a:cubicBezTo>
                <a:cubicBezTo>
                  <a:pt x="0" y="783743"/>
                  <a:pt x="109356" y="667793"/>
                  <a:pt x="275683" y="599324"/>
                </a:cubicBezTo>
                <a:close/>
                <a:moveTo>
                  <a:pt x="625288" y="0"/>
                </a:moveTo>
                <a:cubicBezTo>
                  <a:pt x="789416" y="0"/>
                  <a:pt x="922468" y="130069"/>
                  <a:pt x="922468" y="290517"/>
                </a:cubicBezTo>
                <a:lnTo>
                  <a:pt x="919429" y="319991"/>
                </a:lnTo>
                <a:lnTo>
                  <a:pt x="922468" y="356120"/>
                </a:lnTo>
                <a:cubicBezTo>
                  <a:pt x="922468" y="552800"/>
                  <a:pt x="789416" y="712240"/>
                  <a:pt x="625288" y="712240"/>
                </a:cubicBezTo>
                <a:cubicBezTo>
                  <a:pt x="461160" y="712240"/>
                  <a:pt x="328108" y="552800"/>
                  <a:pt x="328108" y="356120"/>
                </a:cubicBezTo>
                <a:lnTo>
                  <a:pt x="331148" y="319991"/>
                </a:lnTo>
                <a:lnTo>
                  <a:pt x="328108" y="290517"/>
                </a:lnTo>
                <a:cubicBezTo>
                  <a:pt x="328108" y="130069"/>
                  <a:pt x="461160" y="0"/>
                  <a:pt x="625288" y="0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C209740-811F-EC4C-A20C-6E72ACF7EFBA}"/>
              </a:ext>
            </a:extLst>
          </p:cNvPr>
          <p:cNvGrpSpPr/>
          <p:nvPr/>
        </p:nvGrpSpPr>
        <p:grpSpPr>
          <a:xfrm>
            <a:off x="1502552" y="631373"/>
            <a:ext cx="4904428" cy="2172373"/>
            <a:chOff x="1502552" y="631373"/>
            <a:chExt cx="4904428" cy="2172373"/>
          </a:xfrm>
        </p:grpSpPr>
        <p:sp>
          <p:nvSpPr>
            <p:cNvPr id="20" name="文本框 1">
              <a:extLst>
                <a:ext uri="{FF2B5EF4-FFF2-40B4-BE49-F238E27FC236}">
                  <a16:creationId xmlns:a16="http://schemas.microsoft.com/office/drawing/2014/main" id="{85E2EC2E-E7CC-4242-9B43-A1C44B5E83CA}"/>
                </a:ext>
              </a:extLst>
            </p:cNvPr>
            <p:cNvSpPr txBox="1"/>
            <p:nvPr/>
          </p:nvSpPr>
          <p:spPr>
            <a:xfrm>
              <a:off x="3630907" y="631373"/>
              <a:ext cx="1531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b="1" dirty="0">
                  <a:solidFill>
                    <a:schemeClr val="accent1"/>
                  </a:solidFill>
                </a:rPr>
                <a:t>Choose inputs</a:t>
              </a:r>
              <a:endParaRPr kumimoji="1" lang="zh-CN" altLang="en-US" b="1" dirty="0">
                <a:solidFill>
                  <a:schemeClr val="accent1"/>
                </a:solidFill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C6CB8555-B087-5D49-8CBC-CCD06425DE4F}"/>
                </a:ext>
              </a:extLst>
            </p:cNvPr>
            <p:cNvGrpSpPr/>
            <p:nvPr/>
          </p:nvGrpSpPr>
          <p:grpSpPr>
            <a:xfrm>
              <a:off x="1502552" y="1967849"/>
              <a:ext cx="4904428" cy="835897"/>
              <a:chOff x="1502552" y="1967849"/>
              <a:chExt cx="4904428" cy="835897"/>
            </a:xfrm>
          </p:grpSpPr>
          <p:cxnSp>
            <p:nvCxnSpPr>
              <p:cNvPr id="3" name="Elbow Connector 2">
                <a:extLst>
                  <a:ext uri="{FF2B5EF4-FFF2-40B4-BE49-F238E27FC236}">
                    <a16:creationId xmlns:a16="http://schemas.microsoft.com/office/drawing/2014/main" id="{795CA198-4A25-684A-B53C-FCB5C6683C72}"/>
                  </a:ext>
                </a:extLst>
              </p:cNvPr>
              <p:cNvCxnSpPr>
                <a:cxnSpLocks/>
                <a:endCxn id="32" idx="0"/>
              </p:cNvCxnSpPr>
              <p:nvPr/>
            </p:nvCxnSpPr>
            <p:spPr>
              <a:xfrm rot="10800000">
                <a:off x="1502552" y="2584306"/>
                <a:ext cx="4904428" cy="219440"/>
              </a:xfrm>
              <a:prstGeom prst="bentConnector4">
                <a:avLst>
                  <a:gd name="adj1" fmla="val 4696"/>
                  <a:gd name="adj2" fmla="val 822274"/>
                </a:avLst>
              </a:prstGeom>
              <a:ln w="38100">
                <a:solidFill>
                  <a:schemeClr val="accent5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Elbow Connector 28">
                <a:extLst>
                  <a:ext uri="{FF2B5EF4-FFF2-40B4-BE49-F238E27FC236}">
                    <a16:creationId xmlns:a16="http://schemas.microsoft.com/office/drawing/2014/main" id="{AE803B7D-A5ED-534D-98B2-80F496EB2619}"/>
                  </a:ext>
                </a:extLst>
              </p:cNvPr>
              <p:cNvCxnSpPr>
                <a:cxnSpLocks/>
                <a:endCxn id="186" idx="0"/>
              </p:cNvCxnSpPr>
              <p:nvPr/>
            </p:nvCxnSpPr>
            <p:spPr>
              <a:xfrm rot="10800000">
                <a:off x="4396692" y="1967849"/>
                <a:ext cx="2010288" cy="835892"/>
              </a:xfrm>
              <a:prstGeom prst="bentConnector4">
                <a:avLst>
                  <a:gd name="adj1" fmla="val 19467"/>
                  <a:gd name="adj2" fmla="val 176330"/>
                </a:avLst>
              </a:prstGeom>
              <a:ln w="38100">
                <a:solidFill>
                  <a:schemeClr val="accent5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2063779-1ACB-1842-8757-A032E2C61DFF}"/>
              </a:ext>
            </a:extLst>
          </p:cNvPr>
          <p:cNvGrpSpPr/>
          <p:nvPr/>
        </p:nvGrpSpPr>
        <p:grpSpPr>
          <a:xfrm>
            <a:off x="1502552" y="3174554"/>
            <a:ext cx="4904428" cy="1725446"/>
            <a:chOff x="1502552" y="3174554"/>
            <a:chExt cx="4904428" cy="1725446"/>
          </a:xfrm>
        </p:grpSpPr>
        <p:sp>
          <p:nvSpPr>
            <p:cNvPr id="22" name="文本框 1">
              <a:extLst>
                <a:ext uri="{FF2B5EF4-FFF2-40B4-BE49-F238E27FC236}">
                  <a16:creationId xmlns:a16="http://schemas.microsoft.com/office/drawing/2014/main" id="{80AAA5BE-7357-5246-B0A2-3B0749F2E889}"/>
                </a:ext>
              </a:extLst>
            </p:cNvPr>
            <p:cNvSpPr txBox="1"/>
            <p:nvPr/>
          </p:nvSpPr>
          <p:spPr>
            <a:xfrm>
              <a:off x="3462012" y="4530668"/>
              <a:ext cx="18596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dirty="0"/>
                <a:t>Observe outputs</a:t>
              </a:r>
              <a:endParaRPr kumimoji="1" lang="zh-CN" altLang="en-US" dirty="0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AFACBE0-A4BA-BE4B-B814-1B90EBFD51EF}"/>
                </a:ext>
              </a:extLst>
            </p:cNvPr>
            <p:cNvGrpSpPr/>
            <p:nvPr/>
          </p:nvGrpSpPr>
          <p:grpSpPr>
            <a:xfrm>
              <a:off x="1502552" y="3174554"/>
              <a:ext cx="4904428" cy="243459"/>
              <a:chOff x="1502552" y="3174554"/>
              <a:chExt cx="4904428" cy="243459"/>
            </a:xfrm>
          </p:grpSpPr>
          <p:cxnSp>
            <p:nvCxnSpPr>
              <p:cNvPr id="34" name="Elbow Connector 33">
                <a:extLst>
                  <a:ext uri="{FF2B5EF4-FFF2-40B4-BE49-F238E27FC236}">
                    <a16:creationId xmlns:a16="http://schemas.microsoft.com/office/drawing/2014/main" id="{AB21C980-6BA9-8B47-BA68-E10559C66A4B}"/>
                  </a:ext>
                </a:extLst>
              </p:cNvPr>
              <p:cNvCxnSpPr>
                <a:cxnSpLocks/>
                <a:stCxn id="32" idx="2"/>
              </p:cNvCxnSpPr>
              <p:nvPr/>
            </p:nvCxnSpPr>
            <p:spPr>
              <a:xfrm rot="5400000" flipH="1" flipV="1">
                <a:off x="3833037" y="844070"/>
                <a:ext cx="243458" cy="4904428"/>
              </a:xfrm>
              <a:prstGeom prst="bentConnector4">
                <a:avLst>
                  <a:gd name="adj1" fmla="val -456966"/>
                  <a:gd name="adj2" fmla="val 95304"/>
                </a:avLst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Elbow Connector 46">
                <a:extLst>
                  <a:ext uri="{FF2B5EF4-FFF2-40B4-BE49-F238E27FC236}">
                    <a16:creationId xmlns:a16="http://schemas.microsoft.com/office/drawing/2014/main" id="{90A4C523-36A8-DB49-8F50-C37D28B625E4}"/>
                  </a:ext>
                </a:extLst>
              </p:cNvPr>
              <p:cNvCxnSpPr>
                <a:cxnSpLocks/>
                <a:stCxn id="180" idx="2"/>
              </p:cNvCxnSpPr>
              <p:nvPr/>
            </p:nvCxnSpPr>
            <p:spPr>
              <a:xfrm rot="5400000" flipH="1" flipV="1">
                <a:off x="4939336" y="1950369"/>
                <a:ext cx="243458" cy="2691830"/>
              </a:xfrm>
              <a:prstGeom prst="bentConnector4">
                <a:avLst>
                  <a:gd name="adj1" fmla="val -206574"/>
                  <a:gd name="adj2" fmla="val 85917"/>
                </a:avLst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Elbow Connector 52">
                <a:extLst>
                  <a:ext uri="{FF2B5EF4-FFF2-40B4-BE49-F238E27FC236}">
                    <a16:creationId xmlns:a16="http://schemas.microsoft.com/office/drawing/2014/main" id="{C5E78598-D8DD-FF48-B307-C8BE47F96C8B}"/>
                  </a:ext>
                </a:extLst>
              </p:cNvPr>
              <p:cNvCxnSpPr>
                <a:cxnSpLocks/>
                <a:stCxn id="179" idx="2"/>
              </p:cNvCxnSpPr>
              <p:nvPr/>
            </p:nvCxnSpPr>
            <p:spPr>
              <a:xfrm rot="5400000" flipH="1" flipV="1">
                <a:off x="5618886" y="2633901"/>
                <a:ext cx="243459" cy="1324766"/>
              </a:xfrm>
              <a:prstGeom prst="bentConnector4">
                <a:avLst>
                  <a:gd name="adj1" fmla="val -93898"/>
                  <a:gd name="adj2" fmla="val 71579"/>
                </a:avLst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文本框 1">
            <a:extLst>
              <a:ext uri="{FF2B5EF4-FFF2-40B4-BE49-F238E27FC236}">
                <a16:creationId xmlns:a16="http://schemas.microsoft.com/office/drawing/2014/main" id="{FBE43E57-A9DD-3E42-B318-D79804237E4F}"/>
              </a:ext>
            </a:extLst>
          </p:cNvPr>
          <p:cNvSpPr txBox="1"/>
          <p:nvPr/>
        </p:nvSpPr>
        <p:spPr>
          <a:xfrm>
            <a:off x="3047459" y="1584572"/>
            <a:ext cx="134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/>
              <a:t>Split</a:t>
            </a:r>
            <a:r>
              <a:rPr kumimoji="1" lang="zh-CN" altLang="en-US" dirty="0"/>
              <a:t> </a:t>
            </a:r>
            <a:r>
              <a:rPr kumimoji="1" lang="en-US" altLang="zh-CN" dirty="0"/>
              <a:t>inputs</a:t>
            </a:r>
            <a:endParaRPr kumimoji="1" lang="zh-CN" alt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C7B82DE-7587-9649-93E2-E161B51D39BA}"/>
              </a:ext>
            </a:extLst>
          </p:cNvPr>
          <p:cNvSpPr/>
          <p:nvPr/>
        </p:nvSpPr>
        <p:spPr>
          <a:xfrm>
            <a:off x="838305" y="2584306"/>
            <a:ext cx="1328494" cy="83370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Old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Program</a:t>
            </a:r>
          </a:p>
          <a:p>
            <a:pPr algn="ctr"/>
            <a:r>
              <a:rPr lang="en-US" altLang="zh-CN" dirty="0">
                <a:solidFill>
                  <a:schemeClr val="tx1"/>
                </a:solidFill>
              </a:rPr>
              <a:t>(Black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Box)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619FCE2-6177-EE4A-8E06-495D363CD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2A7571E-9E82-6E42-9AA4-358D57A31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6EAB290-2CBD-EA41-BD06-0C9E14C52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9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">
            <a:extLst>
              <a:ext uri="{FF2B5EF4-FFF2-40B4-BE49-F238E27FC236}">
                <a16:creationId xmlns:a16="http://schemas.microsoft.com/office/drawing/2014/main" id="{6069AD26-7DBD-3349-833D-84A1D74E187C}"/>
              </a:ext>
            </a:extLst>
          </p:cNvPr>
          <p:cNvSpPr/>
          <p:nvPr/>
        </p:nvSpPr>
        <p:spPr>
          <a:xfrm>
            <a:off x="6406981" y="2573941"/>
            <a:ext cx="1688892" cy="854439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err="1"/>
              <a:t>KumQuat</a:t>
            </a:r>
            <a:endParaRPr lang="en-US" sz="2800" b="1" dirty="0"/>
          </a:p>
        </p:txBody>
      </p: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18F96D14-AFE1-D445-9167-6C572F35BB08}"/>
              </a:ext>
            </a:extLst>
          </p:cNvPr>
          <p:cNvGrpSpPr/>
          <p:nvPr/>
        </p:nvGrpSpPr>
        <p:grpSpPr>
          <a:xfrm>
            <a:off x="3234829" y="2584306"/>
            <a:ext cx="2323724" cy="833707"/>
            <a:chOff x="7366973" y="2526782"/>
            <a:chExt cx="3129984" cy="1122977"/>
          </a:xfrm>
        </p:grpSpPr>
        <p:sp>
          <p:nvSpPr>
            <p:cNvPr id="179" name="Rectangle 19">
              <a:extLst>
                <a:ext uri="{FF2B5EF4-FFF2-40B4-BE49-F238E27FC236}">
                  <a16:creationId xmlns:a16="http://schemas.microsoft.com/office/drawing/2014/main" id="{43376F4D-7EBB-9546-A0D4-7721034325E4}"/>
                </a:ext>
              </a:extLst>
            </p:cNvPr>
            <p:cNvSpPr/>
            <p:nvPr/>
          </p:nvSpPr>
          <p:spPr>
            <a:xfrm>
              <a:off x="9203003" y="2526783"/>
              <a:ext cx="1293954" cy="11229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Old</a:t>
              </a:r>
              <a:r>
                <a:rPr lang="zh-CN" altLang="en-US" sz="1400" dirty="0">
                  <a:solidFill>
                    <a:schemeClr val="tx1"/>
                  </a:solidFill>
                </a:rPr>
                <a:t> </a:t>
              </a:r>
              <a:r>
                <a:rPr lang="en-US" altLang="zh-CN" sz="1400" dirty="0">
                  <a:solidFill>
                    <a:schemeClr val="tx1"/>
                  </a:solidFill>
                </a:rPr>
                <a:t>Program</a:t>
              </a:r>
              <a:r>
                <a:rPr lang="zh-CN" altLang="en-US" sz="1400" dirty="0">
                  <a:solidFill>
                    <a:schemeClr val="tx1"/>
                  </a:solidFill>
                </a:rPr>
                <a:t> </a:t>
              </a:r>
              <a:r>
                <a:rPr lang="en-US" altLang="zh-CN" sz="1400" dirty="0">
                  <a:solidFill>
                    <a:schemeClr val="tx1"/>
                  </a:solidFill>
                </a:rPr>
                <a:t>Copy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0" name="Rectangle 19">
              <a:extLst>
                <a:ext uri="{FF2B5EF4-FFF2-40B4-BE49-F238E27FC236}">
                  <a16:creationId xmlns:a16="http://schemas.microsoft.com/office/drawing/2014/main" id="{91A1088D-3090-B84C-BEE0-DDD2BE89B6C1}"/>
                </a:ext>
              </a:extLst>
            </p:cNvPr>
            <p:cNvSpPr/>
            <p:nvPr/>
          </p:nvSpPr>
          <p:spPr>
            <a:xfrm>
              <a:off x="7366973" y="2526782"/>
              <a:ext cx="1293954" cy="11229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Old</a:t>
              </a:r>
              <a:r>
                <a:rPr lang="zh-CN" altLang="en-US" sz="1400" dirty="0">
                  <a:solidFill>
                    <a:schemeClr val="tx1"/>
                  </a:solidFill>
                </a:rPr>
                <a:t> </a:t>
              </a:r>
              <a:r>
                <a:rPr lang="en-US" altLang="zh-CN" sz="1400" dirty="0">
                  <a:solidFill>
                    <a:schemeClr val="tx1"/>
                  </a:solidFill>
                </a:rPr>
                <a:t>Program</a:t>
              </a:r>
              <a:r>
                <a:rPr lang="zh-CN" altLang="en-US" sz="1400" dirty="0">
                  <a:solidFill>
                    <a:schemeClr val="tx1"/>
                  </a:solidFill>
                </a:rPr>
                <a:t> </a:t>
              </a:r>
              <a:r>
                <a:rPr lang="en-US" altLang="zh-CN" sz="1400" dirty="0">
                  <a:solidFill>
                    <a:schemeClr val="tx1"/>
                  </a:solidFill>
                </a:rPr>
                <a:t>Copy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C3733BE-506F-BD48-9E26-9ED5062A03F5}"/>
              </a:ext>
            </a:extLst>
          </p:cNvPr>
          <p:cNvGrpSpPr/>
          <p:nvPr/>
        </p:nvGrpSpPr>
        <p:grpSpPr>
          <a:xfrm>
            <a:off x="3715150" y="1967849"/>
            <a:ext cx="1363083" cy="616458"/>
            <a:chOff x="3715150" y="1967849"/>
            <a:chExt cx="1363083" cy="616458"/>
          </a:xfrm>
        </p:grpSpPr>
        <p:cxnSp>
          <p:nvCxnSpPr>
            <p:cNvPr id="184" name="Straight Arrow Connector 183">
              <a:extLst>
                <a:ext uri="{FF2B5EF4-FFF2-40B4-BE49-F238E27FC236}">
                  <a16:creationId xmlns:a16="http://schemas.microsoft.com/office/drawing/2014/main" id="{6A661449-A676-394C-B294-DABBD8CAD449}"/>
                </a:ext>
              </a:extLst>
            </p:cNvPr>
            <p:cNvCxnSpPr>
              <a:cxnSpLocks/>
              <a:stCxn id="186" idx="0"/>
              <a:endCxn id="179" idx="0"/>
            </p:cNvCxnSpPr>
            <p:nvPr/>
          </p:nvCxnSpPr>
          <p:spPr>
            <a:xfrm>
              <a:off x="4396692" y="1967849"/>
              <a:ext cx="681541" cy="61645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Arrow Connector 184">
              <a:extLst>
                <a:ext uri="{FF2B5EF4-FFF2-40B4-BE49-F238E27FC236}">
                  <a16:creationId xmlns:a16="http://schemas.microsoft.com/office/drawing/2014/main" id="{8A91EF6F-8A24-2546-B271-A545108611C7}"/>
                </a:ext>
              </a:extLst>
            </p:cNvPr>
            <p:cNvCxnSpPr>
              <a:cxnSpLocks/>
              <a:stCxn id="186" idx="0"/>
              <a:endCxn id="180" idx="0"/>
            </p:cNvCxnSpPr>
            <p:nvPr/>
          </p:nvCxnSpPr>
          <p:spPr>
            <a:xfrm flipH="1">
              <a:off x="3715150" y="1967849"/>
              <a:ext cx="681542" cy="61645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6" name="Rectangle 14">
            <a:extLst>
              <a:ext uri="{FF2B5EF4-FFF2-40B4-BE49-F238E27FC236}">
                <a16:creationId xmlns:a16="http://schemas.microsoft.com/office/drawing/2014/main" id="{38D9624D-CA03-CF46-B4FA-72971B238802}"/>
              </a:ext>
            </a:extLst>
          </p:cNvPr>
          <p:cNvSpPr/>
          <p:nvPr/>
        </p:nvSpPr>
        <p:spPr>
          <a:xfrm>
            <a:off x="3114498" y="1967849"/>
            <a:ext cx="2564387" cy="32971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3" name="文本框 1">
            <a:extLst>
              <a:ext uri="{FF2B5EF4-FFF2-40B4-BE49-F238E27FC236}">
                <a16:creationId xmlns:a16="http://schemas.microsoft.com/office/drawing/2014/main" id="{BCEC1E7D-64C8-8744-B7EE-BD4B51CB04EF}"/>
              </a:ext>
            </a:extLst>
          </p:cNvPr>
          <p:cNvSpPr txBox="1"/>
          <p:nvPr/>
        </p:nvSpPr>
        <p:spPr>
          <a:xfrm>
            <a:off x="5979211" y="1147416"/>
            <a:ext cx="2554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Unix</a:t>
            </a:r>
            <a:r>
              <a:rPr lang="zh-CN" altLang="en-US" dirty="0"/>
              <a:t> </a:t>
            </a:r>
            <a:r>
              <a:rPr lang="en-US" altLang="zh-CN" dirty="0"/>
              <a:t>shell</a:t>
            </a:r>
            <a:r>
              <a:rPr lang="zh-CN" altLang="en-US" dirty="0"/>
              <a:t> </a:t>
            </a:r>
            <a:r>
              <a:rPr lang="en-US" altLang="zh-CN" dirty="0"/>
              <a:t>script</a:t>
            </a:r>
            <a:r>
              <a:rPr lang="zh-CN" altLang="en-US" dirty="0"/>
              <a:t> </a:t>
            </a:r>
            <a:r>
              <a:rPr lang="en-US" altLang="zh-CN" dirty="0"/>
              <a:t>that</a:t>
            </a:r>
            <a:r>
              <a:rPr lang="zh-CN" altLang="en-US" dirty="0"/>
              <a:t> </a:t>
            </a:r>
            <a:r>
              <a:rPr lang="en-US" altLang="zh-CN" dirty="0"/>
              <a:t>invokes</a:t>
            </a:r>
            <a:r>
              <a:rPr lang="zh-CN" altLang="en-US" dirty="0"/>
              <a:t> </a:t>
            </a:r>
            <a:r>
              <a:rPr lang="en-US" altLang="zh-CN" dirty="0"/>
              <a:t>program</a:t>
            </a:r>
            <a:endParaRPr lang="zh-CN" altLang="en-US" dirty="0"/>
          </a:p>
        </p:txBody>
      </p:sp>
      <p:cxnSp>
        <p:nvCxnSpPr>
          <p:cNvPr id="214" name="Straight Arrow Connector 135">
            <a:extLst>
              <a:ext uri="{FF2B5EF4-FFF2-40B4-BE49-F238E27FC236}">
                <a16:creationId xmlns:a16="http://schemas.microsoft.com/office/drawing/2014/main" id="{1EF0B428-05AC-8C44-8F00-44D935CC123A}"/>
              </a:ext>
            </a:extLst>
          </p:cNvPr>
          <p:cNvCxnSpPr>
            <a:cxnSpLocks/>
            <a:stCxn id="213" idx="2"/>
            <a:endCxn id="71" idx="0"/>
          </p:cNvCxnSpPr>
          <p:nvPr/>
        </p:nvCxnSpPr>
        <p:spPr>
          <a:xfrm flipH="1">
            <a:off x="7251427" y="1793747"/>
            <a:ext cx="4811" cy="780194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" name="Freeform 29">
            <a:extLst>
              <a:ext uri="{FF2B5EF4-FFF2-40B4-BE49-F238E27FC236}">
                <a16:creationId xmlns:a16="http://schemas.microsoft.com/office/drawing/2014/main" id="{73AA3807-2414-A148-B36F-A97F5C23E61B}"/>
              </a:ext>
            </a:extLst>
          </p:cNvPr>
          <p:cNvSpPr/>
          <p:nvPr/>
        </p:nvSpPr>
        <p:spPr>
          <a:xfrm>
            <a:off x="6847131" y="319417"/>
            <a:ext cx="818214" cy="708489"/>
          </a:xfrm>
          <a:custGeom>
            <a:avLst/>
            <a:gdLst>
              <a:gd name="connsiteX0" fmla="*/ 311619 w 1250576"/>
              <a:gd name="connsiteY0" fmla="*/ 587439 h 1082871"/>
              <a:gd name="connsiteX1" fmla="*/ 336354 w 1250576"/>
              <a:gd name="connsiteY1" fmla="*/ 633277 h 1082871"/>
              <a:gd name="connsiteX2" fmla="*/ 625288 w 1250576"/>
              <a:gd name="connsiteY2" fmla="*/ 787800 h 1082871"/>
              <a:gd name="connsiteX3" fmla="*/ 914223 w 1250576"/>
              <a:gd name="connsiteY3" fmla="*/ 633277 h 1082871"/>
              <a:gd name="connsiteX4" fmla="*/ 938958 w 1250576"/>
              <a:gd name="connsiteY4" fmla="*/ 587439 h 1082871"/>
              <a:gd name="connsiteX5" fmla="*/ 974892 w 1250576"/>
              <a:gd name="connsiteY5" fmla="*/ 599324 h 1082871"/>
              <a:gd name="connsiteX6" fmla="*/ 1250576 w 1250576"/>
              <a:gd name="connsiteY6" fmla="*/ 915255 h 1082871"/>
              <a:gd name="connsiteX7" fmla="*/ 1237873 w 1250576"/>
              <a:gd name="connsiteY7" fmla="*/ 992040 h 1082871"/>
              <a:gd name="connsiteX8" fmla="*/ 1232593 w 1250576"/>
              <a:gd name="connsiteY8" fmla="*/ 1002402 h 1082871"/>
              <a:gd name="connsiteX9" fmla="*/ 1211339 w 1250576"/>
              <a:gd name="connsiteY9" fmla="*/ 1008763 h 1082871"/>
              <a:gd name="connsiteX10" fmla="*/ 620514 w 1250576"/>
              <a:gd name="connsiteY10" fmla="*/ 1082871 h 1082871"/>
              <a:gd name="connsiteX11" fmla="*/ 29689 w 1250576"/>
              <a:gd name="connsiteY11" fmla="*/ 1008763 h 1082871"/>
              <a:gd name="connsiteX12" fmla="*/ 19700 w 1250576"/>
              <a:gd name="connsiteY12" fmla="*/ 1005773 h 1082871"/>
              <a:gd name="connsiteX13" fmla="*/ 12704 w 1250576"/>
              <a:gd name="connsiteY13" fmla="*/ 992040 h 1082871"/>
              <a:gd name="connsiteX14" fmla="*/ 0 w 1250576"/>
              <a:gd name="connsiteY14" fmla="*/ 915255 h 1082871"/>
              <a:gd name="connsiteX15" fmla="*/ 275683 w 1250576"/>
              <a:gd name="connsiteY15" fmla="*/ 599324 h 1082871"/>
              <a:gd name="connsiteX16" fmla="*/ 625288 w 1250576"/>
              <a:gd name="connsiteY16" fmla="*/ 0 h 1082871"/>
              <a:gd name="connsiteX17" fmla="*/ 922468 w 1250576"/>
              <a:gd name="connsiteY17" fmla="*/ 290517 h 1082871"/>
              <a:gd name="connsiteX18" fmla="*/ 919429 w 1250576"/>
              <a:gd name="connsiteY18" fmla="*/ 319991 h 1082871"/>
              <a:gd name="connsiteX19" fmla="*/ 922468 w 1250576"/>
              <a:gd name="connsiteY19" fmla="*/ 356120 h 1082871"/>
              <a:gd name="connsiteX20" fmla="*/ 625288 w 1250576"/>
              <a:gd name="connsiteY20" fmla="*/ 712240 h 1082871"/>
              <a:gd name="connsiteX21" fmla="*/ 328108 w 1250576"/>
              <a:gd name="connsiteY21" fmla="*/ 356120 h 1082871"/>
              <a:gd name="connsiteX22" fmla="*/ 331148 w 1250576"/>
              <a:gd name="connsiteY22" fmla="*/ 319991 h 1082871"/>
              <a:gd name="connsiteX23" fmla="*/ 328108 w 1250576"/>
              <a:gd name="connsiteY23" fmla="*/ 290517 h 1082871"/>
              <a:gd name="connsiteX24" fmla="*/ 625288 w 1250576"/>
              <a:gd name="connsiteY24" fmla="*/ 0 h 1082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50576" h="1082871">
                <a:moveTo>
                  <a:pt x="311619" y="587439"/>
                </a:moveTo>
                <a:lnTo>
                  <a:pt x="336354" y="633277"/>
                </a:lnTo>
                <a:cubicBezTo>
                  <a:pt x="398972" y="726505"/>
                  <a:pt x="505014" y="787800"/>
                  <a:pt x="625288" y="787800"/>
                </a:cubicBezTo>
                <a:cubicBezTo>
                  <a:pt x="745563" y="787800"/>
                  <a:pt x="851605" y="726505"/>
                  <a:pt x="914223" y="633277"/>
                </a:cubicBezTo>
                <a:lnTo>
                  <a:pt x="938958" y="587439"/>
                </a:lnTo>
                <a:lnTo>
                  <a:pt x="974892" y="599324"/>
                </a:lnTo>
                <a:cubicBezTo>
                  <a:pt x="1141221" y="667793"/>
                  <a:pt x="1250576" y="783743"/>
                  <a:pt x="1250576" y="915255"/>
                </a:cubicBezTo>
                <a:cubicBezTo>
                  <a:pt x="1250576" y="941558"/>
                  <a:pt x="1246202" y="967238"/>
                  <a:pt x="1237873" y="992040"/>
                </a:cubicBezTo>
                <a:lnTo>
                  <a:pt x="1232593" y="1002402"/>
                </a:lnTo>
                <a:lnTo>
                  <a:pt x="1211339" y="1008763"/>
                </a:lnTo>
                <a:cubicBezTo>
                  <a:pt x="1029744" y="1056483"/>
                  <a:pt x="830089" y="1082871"/>
                  <a:pt x="620514" y="1082871"/>
                </a:cubicBezTo>
                <a:cubicBezTo>
                  <a:pt x="410940" y="1082871"/>
                  <a:pt x="211285" y="1056483"/>
                  <a:pt x="29689" y="1008763"/>
                </a:cubicBezTo>
                <a:lnTo>
                  <a:pt x="19700" y="1005773"/>
                </a:lnTo>
                <a:lnTo>
                  <a:pt x="12704" y="992040"/>
                </a:lnTo>
                <a:cubicBezTo>
                  <a:pt x="4374" y="967238"/>
                  <a:pt x="0" y="941558"/>
                  <a:pt x="0" y="915255"/>
                </a:cubicBezTo>
                <a:cubicBezTo>
                  <a:pt x="0" y="783743"/>
                  <a:pt x="109356" y="667793"/>
                  <a:pt x="275683" y="599324"/>
                </a:cubicBezTo>
                <a:close/>
                <a:moveTo>
                  <a:pt x="625288" y="0"/>
                </a:moveTo>
                <a:cubicBezTo>
                  <a:pt x="789416" y="0"/>
                  <a:pt x="922468" y="130069"/>
                  <a:pt x="922468" y="290517"/>
                </a:cubicBezTo>
                <a:lnTo>
                  <a:pt x="919429" y="319991"/>
                </a:lnTo>
                <a:lnTo>
                  <a:pt x="922468" y="356120"/>
                </a:lnTo>
                <a:cubicBezTo>
                  <a:pt x="922468" y="552800"/>
                  <a:pt x="789416" y="712240"/>
                  <a:pt x="625288" y="712240"/>
                </a:cubicBezTo>
                <a:cubicBezTo>
                  <a:pt x="461160" y="712240"/>
                  <a:pt x="328108" y="552800"/>
                  <a:pt x="328108" y="356120"/>
                </a:cubicBezTo>
                <a:lnTo>
                  <a:pt x="331148" y="319991"/>
                </a:lnTo>
                <a:lnTo>
                  <a:pt x="328108" y="290517"/>
                </a:lnTo>
                <a:cubicBezTo>
                  <a:pt x="328108" y="130069"/>
                  <a:pt x="461160" y="0"/>
                  <a:pt x="625288" y="0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C209740-811F-EC4C-A20C-6E72ACF7EFBA}"/>
              </a:ext>
            </a:extLst>
          </p:cNvPr>
          <p:cNvGrpSpPr/>
          <p:nvPr/>
        </p:nvGrpSpPr>
        <p:grpSpPr>
          <a:xfrm>
            <a:off x="1502552" y="631373"/>
            <a:ext cx="4904428" cy="2172373"/>
            <a:chOff x="1502552" y="631373"/>
            <a:chExt cx="4904428" cy="2172373"/>
          </a:xfrm>
        </p:grpSpPr>
        <p:sp>
          <p:nvSpPr>
            <p:cNvPr id="20" name="文本框 1">
              <a:extLst>
                <a:ext uri="{FF2B5EF4-FFF2-40B4-BE49-F238E27FC236}">
                  <a16:creationId xmlns:a16="http://schemas.microsoft.com/office/drawing/2014/main" id="{85E2EC2E-E7CC-4242-9B43-A1C44B5E83CA}"/>
                </a:ext>
              </a:extLst>
            </p:cNvPr>
            <p:cNvSpPr txBox="1"/>
            <p:nvPr/>
          </p:nvSpPr>
          <p:spPr>
            <a:xfrm>
              <a:off x="3630907" y="631373"/>
              <a:ext cx="1531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b="1" dirty="0">
                  <a:solidFill>
                    <a:schemeClr val="accent1"/>
                  </a:solidFill>
                </a:rPr>
                <a:t>Choose inputs</a:t>
              </a:r>
              <a:endParaRPr kumimoji="1" lang="zh-CN" altLang="en-US" b="1" dirty="0">
                <a:solidFill>
                  <a:schemeClr val="accent1"/>
                </a:solidFill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C6CB8555-B087-5D49-8CBC-CCD06425DE4F}"/>
                </a:ext>
              </a:extLst>
            </p:cNvPr>
            <p:cNvGrpSpPr/>
            <p:nvPr/>
          </p:nvGrpSpPr>
          <p:grpSpPr>
            <a:xfrm>
              <a:off x="1502552" y="1967849"/>
              <a:ext cx="4904428" cy="835897"/>
              <a:chOff x="1502552" y="1967849"/>
              <a:chExt cx="4904428" cy="835897"/>
            </a:xfrm>
          </p:grpSpPr>
          <p:cxnSp>
            <p:nvCxnSpPr>
              <p:cNvPr id="3" name="Elbow Connector 2">
                <a:extLst>
                  <a:ext uri="{FF2B5EF4-FFF2-40B4-BE49-F238E27FC236}">
                    <a16:creationId xmlns:a16="http://schemas.microsoft.com/office/drawing/2014/main" id="{795CA198-4A25-684A-B53C-FCB5C6683C72}"/>
                  </a:ext>
                </a:extLst>
              </p:cNvPr>
              <p:cNvCxnSpPr>
                <a:cxnSpLocks/>
                <a:endCxn id="32" idx="0"/>
              </p:cNvCxnSpPr>
              <p:nvPr/>
            </p:nvCxnSpPr>
            <p:spPr>
              <a:xfrm rot="10800000">
                <a:off x="1502552" y="2584306"/>
                <a:ext cx="4904428" cy="219440"/>
              </a:xfrm>
              <a:prstGeom prst="bentConnector4">
                <a:avLst>
                  <a:gd name="adj1" fmla="val 4696"/>
                  <a:gd name="adj2" fmla="val 822274"/>
                </a:avLst>
              </a:prstGeom>
              <a:ln w="38100">
                <a:solidFill>
                  <a:schemeClr val="accent5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Elbow Connector 28">
                <a:extLst>
                  <a:ext uri="{FF2B5EF4-FFF2-40B4-BE49-F238E27FC236}">
                    <a16:creationId xmlns:a16="http://schemas.microsoft.com/office/drawing/2014/main" id="{AE803B7D-A5ED-534D-98B2-80F496EB2619}"/>
                  </a:ext>
                </a:extLst>
              </p:cNvPr>
              <p:cNvCxnSpPr>
                <a:cxnSpLocks/>
                <a:endCxn id="186" idx="0"/>
              </p:cNvCxnSpPr>
              <p:nvPr/>
            </p:nvCxnSpPr>
            <p:spPr>
              <a:xfrm rot="10800000">
                <a:off x="4396692" y="1967849"/>
                <a:ext cx="2010288" cy="835892"/>
              </a:xfrm>
              <a:prstGeom prst="bentConnector4">
                <a:avLst>
                  <a:gd name="adj1" fmla="val 19467"/>
                  <a:gd name="adj2" fmla="val 176330"/>
                </a:avLst>
              </a:prstGeom>
              <a:ln w="38100">
                <a:solidFill>
                  <a:schemeClr val="accent5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2063779-1ACB-1842-8757-A032E2C61DFF}"/>
              </a:ext>
            </a:extLst>
          </p:cNvPr>
          <p:cNvGrpSpPr/>
          <p:nvPr/>
        </p:nvGrpSpPr>
        <p:grpSpPr>
          <a:xfrm>
            <a:off x="1502552" y="3174554"/>
            <a:ext cx="4904428" cy="1725446"/>
            <a:chOff x="1502552" y="3174554"/>
            <a:chExt cx="4904428" cy="1725446"/>
          </a:xfrm>
        </p:grpSpPr>
        <p:sp>
          <p:nvSpPr>
            <p:cNvPr id="22" name="文本框 1">
              <a:extLst>
                <a:ext uri="{FF2B5EF4-FFF2-40B4-BE49-F238E27FC236}">
                  <a16:creationId xmlns:a16="http://schemas.microsoft.com/office/drawing/2014/main" id="{80AAA5BE-7357-5246-B0A2-3B0749F2E889}"/>
                </a:ext>
              </a:extLst>
            </p:cNvPr>
            <p:cNvSpPr txBox="1"/>
            <p:nvPr/>
          </p:nvSpPr>
          <p:spPr>
            <a:xfrm>
              <a:off x="3462012" y="4530668"/>
              <a:ext cx="18596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dirty="0"/>
                <a:t>Observe outputs</a:t>
              </a:r>
              <a:endParaRPr kumimoji="1" lang="zh-CN" altLang="en-US" dirty="0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AFACBE0-A4BA-BE4B-B814-1B90EBFD51EF}"/>
                </a:ext>
              </a:extLst>
            </p:cNvPr>
            <p:cNvGrpSpPr/>
            <p:nvPr/>
          </p:nvGrpSpPr>
          <p:grpSpPr>
            <a:xfrm>
              <a:off x="1502552" y="3174554"/>
              <a:ext cx="4904428" cy="243459"/>
              <a:chOff x="1502552" y="3174554"/>
              <a:chExt cx="4904428" cy="243459"/>
            </a:xfrm>
          </p:grpSpPr>
          <p:cxnSp>
            <p:nvCxnSpPr>
              <p:cNvPr id="34" name="Elbow Connector 33">
                <a:extLst>
                  <a:ext uri="{FF2B5EF4-FFF2-40B4-BE49-F238E27FC236}">
                    <a16:creationId xmlns:a16="http://schemas.microsoft.com/office/drawing/2014/main" id="{AB21C980-6BA9-8B47-BA68-E10559C66A4B}"/>
                  </a:ext>
                </a:extLst>
              </p:cNvPr>
              <p:cNvCxnSpPr>
                <a:cxnSpLocks/>
                <a:stCxn id="32" idx="2"/>
              </p:cNvCxnSpPr>
              <p:nvPr/>
            </p:nvCxnSpPr>
            <p:spPr>
              <a:xfrm rot="5400000" flipH="1" flipV="1">
                <a:off x="3833037" y="844070"/>
                <a:ext cx="243458" cy="4904428"/>
              </a:xfrm>
              <a:prstGeom prst="bentConnector4">
                <a:avLst>
                  <a:gd name="adj1" fmla="val -456966"/>
                  <a:gd name="adj2" fmla="val 95304"/>
                </a:avLst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Elbow Connector 46">
                <a:extLst>
                  <a:ext uri="{FF2B5EF4-FFF2-40B4-BE49-F238E27FC236}">
                    <a16:creationId xmlns:a16="http://schemas.microsoft.com/office/drawing/2014/main" id="{90A4C523-36A8-DB49-8F50-C37D28B625E4}"/>
                  </a:ext>
                </a:extLst>
              </p:cNvPr>
              <p:cNvCxnSpPr>
                <a:cxnSpLocks/>
                <a:stCxn id="180" idx="2"/>
              </p:cNvCxnSpPr>
              <p:nvPr/>
            </p:nvCxnSpPr>
            <p:spPr>
              <a:xfrm rot="5400000" flipH="1" flipV="1">
                <a:off x="4939336" y="1950369"/>
                <a:ext cx="243458" cy="2691830"/>
              </a:xfrm>
              <a:prstGeom prst="bentConnector4">
                <a:avLst>
                  <a:gd name="adj1" fmla="val -206574"/>
                  <a:gd name="adj2" fmla="val 85917"/>
                </a:avLst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Elbow Connector 52">
                <a:extLst>
                  <a:ext uri="{FF2B5EF4-FFF2-40B4-BE49-F238E27FC236}">
                    <a16:creationId xmlns:a16="http://schemas.microsoft.com/office/drawing/2014/main" id="{C5E78598-D8DD-FF48-B307-C8BE47F96C8B}"/>
                  </a:ext>
                </a:extLst>
              </p:cNvPr>
              <p:cNvCxnSpPr>
                <a:cxnSpLocks/>
                <a:stCxn id="179" idx="2"/>
              </p:cNvCxnSpPr>
              <p:nvPr/>
            </p:nvCxnSpPr>
            <p:spPr>
              <a:xfrm rot="5400000" flipH="1" flipV="1">
                <a:off x="5618886" y="2633901"/>
                <a:ext cx="243459" cy="1324766"/>
              </a:xfrm>
              <a:prstGeom prst="bentConnector4">
                <a:avLst>
                  <a:gd name="adj1" fmla="val -93898"/>
                  <a:gd name="adj2" fmla="val 71579"/>
                </a:avLst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文本框 1">
            <a:extLst>
              <a:ext uri="{FF2B5EF4-FFF2-40B4-BE49-F238E27FC236}">
                <a16:creationId xmlns:a16="http://schemas.microsoft.com/office/drawing/2014/main" id="{FBE43E57-A9DD-3E42-B318-D79804237E4F}"/>
              </a:ext>
            </a:extLst>
          </p:cNvPr>
          <p:cNvSpPr txBox="1"/>
          <p:nvPr/>
        </p:nvSpPr>
        <p:spPr>
          <a:xfrm>
            <a:off x="3047459" y="1584572"/>
            <a:ext cx="134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/>
              <a:t>Split</a:t>
            </a:r>
            <a:r>
              <a:rPr kumimoji="1" lang="zh-CN" altLang="en-US" dirty="0"/>
              <a:t> </a:t>
            </a:r>
            <a:r>
              <a:rPr kumimoji="1" lang="en-US" altLang="zh-CN" dirty="0"/>
              <a:t>inputs</a:t>
            </a:r>
            <a:endParaRPr kumimoji="1" lang="zh-CN" alt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C7B82DE-7587-9649-93E2-E161B51D39BA}"/>
              </a:ext>
            </a:extLst>
          </p:cNvPr>
          <p:cNvSpPr/>
          <p:nvPr/>
        </p:nvSpPr>
        <p:spPr>
          <a:xfrm>
            <a:off x="838305" y="2584306"/>
            <a:ext cx="1328494" cy="83370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Old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Program</a:t>
            </a:r>
          </a:p>
          <a:p>
            <a:pPr algn="ctr"/>
            <a:r>
              <a:rPr lang="en-US" altLang="zh-CN" dirty="0">
                <a:solidFill>
                  <a:schemeClr val="tx1"/>
                </a:solidFill>
              </a:rPr>
              <a:t>(Black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Box)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6475698-BB49-6640-8763-F324A90A525C}"/>
              </a:ext>
            </a:extLst>
          </p:cNvPr>
          <p:cNvGrpSpPr/>
          <p:nvPr/>
        </p:nvGrpSpPr>
        <p:grpSpPr>
          <a:xfrm>
            <a:off x="8823969" y="1970418"/>
            <a:ext cx="2564386" cy="3297144"/>
            <a:chOff x="8823969" y="1970418"/>
            <a:chExt cx="2564386" cy="3297144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C0CDDDAD-B166-8B4B-90B5-A671F5705CB4}"/>
                </a:ext>
              </a:extLst>
            </p:cNvPr>
            <p:cNvGrpSpPr/>
            <p:nvPr/>
          </p:nvGrpSpPr>
          <p:grpSpPr>
            <a:xfrm>
              <a:off x="8944300" y="2584307"/>
              <a:ext cx="2323724" cy="844072"/>
              <a:chOff x="7366973" y="2526782"/>
              <a:chExt cx="3129984" cy="1136938"/>
            </a:xfrm>
          </p:grpSpPr>
          <p:sp>
            <p:nvSpPr>
              <p:cNvPr id="40" name="Rectangle 19">
                <a:extLst>
                  <a:ext uri="{FF2B5EF4-FFF2-40B4-BE49-F238E27FC236}">
                    <a16:creationId xmlns:a16="http://schemas.microsoft.com/office/drawing/2014/main" id="{5DF7904D-43AB-3C4D-A89A-487A00A5CCAF}"/>
                  </a:ext>
                </a:extLst>
              </p:cNvPr>
              <p:cNvSpPr/>
              <p:nvPr/>
            </p:nvSpPr>
            <p:spPr>
              <a:xfrm>
                <a:off x="9203003" y="2526782"/>
                <a:ext cx="1293954" cy="11229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>
                    <a:solidFill>
                      <a:schemeClr val="tx1"/>
                    </a:solidFill>
                  </a:rPr>
                  <a:t>Old</a:t>
                </a:r>
                <a:r>
                  <a:rPr lang="zh-CN" altLang="en-US" sz="14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400" dirty="0">
                    <a:solidFill>
                      <a:schemeClr val="tx1"/>
                    </a:solidFill>
                  </a:rPr>
                  <a:t>Program</a:t>
                </a:r>
                <a:r>
                  <a:rPr lang="zh-CN" altLang="en-US" sz="14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400" dirty="0">
                    <a:solidFill>
                      <a:schemeClr val="tx1"/>
                    </a:solidFill>
                  </a:rPr>
                  <a:t>Copy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Rectangle 19">
                <a:extLst>
                  <a:ext uri="{FF2B5EF4-FFF2-40B4-BE49-F238E27FC236}">
                    <a16:creationId xmlns:a16="http://schemas.microsoft.com/office/drawing/2014/main" id="{0ED40142-B95A-6042-AD9C-C1D21CF32958}"/>
                  </a:ext>
                </a:extLst>
              </p:cNvPr>
              <p:cNvSpPr/>
              <p:nvPr/>
            </p:nvSpPr>
            <p:spPr>
              <a:xfrm>
                <a:off x="7366973" y="2526782"/>
                <a:ext cx="1293954" cy="113693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>
                    <a:solidFill>
                      <a:schemeClr val="tx1"/>
                    </a:solidFill>
                  </a:rPr>
                  <a:t>Old</a:t>
                </a:r>
                <a:r>
                  <a:rPr lang="zh-CN" altLang="en-US" sz="14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400" dirty="0">
                    <a:solidFill>
                      <a:schemeClr val="tx1"/>
                    </a:solidFill>
                  </a:rPr>
                  <a:t>Program</a:t>
                </a:r>
                <a:r>
                  <a:rPr lang="zh-CN" altLang="en-US" sz="14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400" dirty="0">
                    <a:solidFill>
                      <a:schemeClr val="tx1"/>
                    </a:solidFill>
                  </a:rPr>
                  <a:t>Copy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B8E5EB9-DB2C-0249-9768-E6B5C95AEB6D}"/>
                </a:ext>
              </a:extLst>
            </p:cNvPr>
            <p:cNvCxnSpPr>
              <a:cxnSpLocks/>
              <a:stCxn id="40" idx="2"/>
              <a:endCxn id="42" idx="0"/>
            </p:cNvCxnSpPr>
            <p:nvPr/>
          </p:nvCxnSpPr>
          <p:spPr>
            <a:xfrm flipH="1">
              <a:off x="10106162" y="3418014"/>
              <a:ext cx="681542" cy="627547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41BE6371-98B6-B64D-9E2C-29DA793734E9}"/>
                </a:ext>
              </a:extLst>
            </p:cNvPr>
            <p:cNvCxnSpPr>
              <a:cxnSpLocks/>
              <a:stCxn id="41" idx="2"/>
              <a:endCxn id="42" idx="0"/>
            </p:cNvCxnSpPr>
            <p:nvPr/>
          </p:nvCxnSpPr>
          <p:spPr>
            <a:xfrm>
              <a:off x="9424621" y="3428378"/>
              <a:ext cx="681541" cy="617183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6B97DC11-013D-3942-8432-C18CBF758C7C}"/>
                </a:ext>
              </a:extLst>
            </p:cNvPr>
            <p:cNvCxnSpPr>
              <a:cxnSpLocks/>
              <a:stCxn id="42" idx="2"/>
              <a:endCxn id="39" idx="2"/>
            </p:cNvCxnSpPr>
            <p:nvPr/>
          </p:nvCxnSpPr>
          <p:spPr>
            <a:xfrm>
              <a:off x="10106162" y="4900000"/>
              <a:ext cx="0" cy="367562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BC97C740-4E56-E344-90A0-9725A1F68122}"/>
                </a:ext>
              </a:extLst>
            </p:cNvPr>
            <p:cNvCxnSpPr>
              <a:cxnSpLocks/>
              <a:stCxn id="39" idx="0"/>
              <a:endCxn id="40" idx="0"/>
            </p:cNvCxnSpPr>
            <p:nvPr/>
          </p:nvCxnSpPr>
          <p:spPr>
            <a:xfrm>
              <a:off x="10106162" y="1970418"/>
              <a:ext cx="681542" cy="613889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C005E47B-0E33-0A48-BF97-19DBC8973F2E}"/>
                </a:ext>
              </a:extLst>
            </p:cNvPr>
            <p:cNvCxnSpPr>
              <a:cxnSpLocks/>
              <a:stCxn id="39" idx="0"/>
              <a:endCxn id="41" idx="0"/>
            </p:cNvCxnSpPr>
            <p:nvPr/>
          </p:nvCxnSpPr>
          <p:spPr>
            <a:xfrm flipH="1">
              <a:off x="9424621" y="1970418"/>
              <a:ext cx="681541" cy="613888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14">
              <a:extLst>
                <a:ext uri="{FF2B5EF4-FFF2-40B4-BE49-F238E27FC236}">
                  <a16:creationId xmlns:a16="http://schemas.microsoft.com/office/drawing/2014/main" id="{F1A44252-5404-354B-87AF-800EEB23944A}"/>
                </a:ext>
              </a:extLst>
            </p:cNvPr>
            <p:cNvSpPr/>
            <p:nvPr/>
          </p:nvSpPr>
          <p:spPr>
            <a:xfrm>
              <a:off x="8823969" y="1970418"/>
              <a:ext cx="2564386" cy="3297144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altLang="zh-CN" dirty="0"/>
                <a:t>New</a:t>
              </a:r>
              <a:r>
                <a:rPr lang="zh-CN" altLang="en-US" dirty="0"/>
                <a:t> </a:t>
              </a:r>
              <a:r>
                <a:rPr lang="en-US" altLang="zh-CN" dirty="0"/>
                <a:t>Program</a:t>
              </a:r>
              <a:endParaRPr lang="en-US" dirty="0"/>
            </a:p>
          </p:txBody>
        </p:sp>
      </p:grpSp>
      <p:sp>
        <p:nvSpPr>
          <p:cNvPr id="42" name="Folded Corner 8">
            <a:extLst>
              <a:ext uri="{FF2B5EF4-FFF2-40B4-BE49-F238E27FC236}">
                <a16:creationId xmlns:a16="http://schemas.microsoft.com/office/drawing/2014/main" id="{F530E971-F5FC-8249-A4B8-4E564CE46DF4}"/>
              </a:ext>
            </a:extLst>
          </p:cNvPr>
          <p:cNvSpPr/>
          <p:nvPr/>
        </p:nvSpPr>
        <p:spPr>
          <a:xfrm>
            <a:off x="9420362" y="4045561"/>
            <a:ext cx="1371600" cy="854439"/>
          </a:xfrm>
          <a:prstGeom prst="foldedCorner">
            <a:avLst/>
          </a:prstGeom>
          <a:ln>
            <a:solidFill>
              <a:schemeClr val="accent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Synthesized Combiner</a:t>
            </a:r>
          </a:p>
        </p:txBody>
      </p: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6A70981A-7538-F34A-B924-6B0E77DDB028}"/>
              </a:ext>
            </a:extLst>
          </p:cNvPr>
          <p:cNvCxnSpPr>
            <a:cxnSpLocks/>
            <a:stCxn id="71" idx="2"/>
            <a:endCxn id="42" idx="1"/>
          </p:cNvCxnSpPr>
          <p:nvPr/>
        </p:nvCxnSpPr>
        <p:spPr>
          <a:xfrm rot="16200000" flipH="1">
            <a:off x="7813694" y="2866112"/>
            <a:ext cx="1044401" cy="2168935"/>
          </a:xfrm>
          <a:prstGeom prst="bentConnector2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1365418-A433-6548-B81E-4A7283942504}"/>
              </a:ext>
            </a:extLst>
          </p:cNvPr>
          <p:cNvGrpSpPr/>
          <p:nvPr/>
        </p:nvGrpSpPr>
        <p:grpSpPr>
          <a:xfrm>
            <a:off x="9935681" y="1970418"/>
            <a:ext cx="340958" cy="2075143"/>
            <a:chOff x="9935681" y="1970418"/>
            <a:chExt cx="340958" cy="2075143"/>
          </a:xfrm>
        </p:grpSpPr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D23B26DB-C3BB-A14D-86CC-0EB2C1D68B62}"/>
                </a:ext>
              </a:extLst>
            </p:cNvPr>
            <p:cNvCxnSpPr>
              <a:cxnSpLocks/>
              <a:stCxn id="39" idx="0"/>
            </p:cNvCxnSpPr>
            <p:nvPr/>
          </p:nvCxnSpPr>
          <p:spPr>
            <a:xfrm flipH="1">
              <a:off x="10106160" y="1970418"/>
              <a:ext cx="2" cy="574709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8AF76464-7DF9-954C-8EB9-62643EACCD90}"/>
                </a:ext>
              </a:extLst>
            </p:cNvPr>
            <p:cNvGrpSpPr/>
            <p:nvPr/>
          </p:nvGrpSpPr>
          <p:grpSpPr>
            <a:xfrm>
              <a:off x="9935681" y="2982604"/>
              <a:ext cx="340958" cy="83689"/>
              <a:chOff x="3166877" y="4737618"/>
              <a:chExt cx="340958" cy="83689"/>
            </a:xfrm>
          </p:grpSpPr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F62388D6-AC3B-254E-8DC8-F18E5B6A3CBA}"/>
                  </a:ext>
                </a:extLst>
              </p:cNvPr>
              <p:cNvSpPr/>
              <p:nvPr/>
            </p:nvSpPr>
            <p:spPr>
              <a:xfrm rot="5400000">
                <a:off x="3424145" y="4737618"/>
                <a:ext cx="83689" cy="8369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F0BB0726-FD47-684D-ABA3-52BE84C43467}"/>
                  </a:ext>
                </a:extLst>
              </p:cNvPr>
              <p:cNvSpPr/>
              <p:nvPr/>
            </p:nvSpPr>
            <p:spPr>
              <a:xfrm rot="5400000">
                <a:off x="3295511" y="4737618"/>
                <a:ext cx="83689" cy="8369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BDF6F6D4-DD77-2646-8A18-661AD35BCA8D}"/>
                  </a:ext>
                </a:extLst>
              </p:cNvPr>
              <p:cNvSpPr/>
              <p:nvPr/>
            </p:nvSpPr>
            <p:spPr>
              <a:xfrm rot="5400000">
                <a:off x="3166877" y="4737618"/>
                <a:ext cx="83689" cy="8369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E930F01E-9BC8-5C42-A561-5FFCCF8A49E3}"/>
                </a:ext>
              </a:extLst>
            </p:cNvPr>
            <p:cNvCxnSpPr>
              <a:cxnSpLocks/>
              <a:endCxn id="42" idx="0"/>
            </p:cNvCxnSpPr>
            <p:nvPr/>
          </p:nvCxnSpPr>
          <p:spPr>
            <a:xfrm flipH="1">
              <a:off x="10106162" y="3490421"/>
              <a:ext cx="4330" cy="55514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6F1BFFC-0F8E-844D-87CB-E3FA8F03E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3FFE70D-1FCA-6B46-9E15-1011FD244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9EBF0CA-968E-9F44-B976-F0EBBD207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5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823 3.7037E-6 L -0.34271 0.12639 C -0.31667 0.15486 -0.27735 0.17037 -0.23607 0.17037 C -0.18933 0.17037 -0.1517 0.15486 -0.12565 0.12639 L 3.75E-6 3.7037E-6 " pathEditMode="relative" rAng="0" ptsTypes="AAAAA">
                                      <p:cBhvr>
                                        <p:cTn id="6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11" y="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4F4E7A2-34BA-8E44-BDFD-DB7F7AFF9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5592113" cy="120483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Parallelize</a:t>
            </a:r>
            <a:r>
              <a:rPr lang="zh-CN" altLang="en-US" dirty="0"/>
              <a:t> </a:t>
            </a:r>
            <a:r>
              <a:rPr lang="en-US" altLang="zh-CN" dirty="0"/>
              <a:t>each</a:t>
            </a:r>
            <a:r>
              <a:rPr lang="zh-CN" altLang="en-US" dirty="0"/>
              <a:t> </a:t>
            </a:r>
            <a:r>
              <a:rPr lang="en-US" altLang="zh-CN" dirty="0"/>
              <a:t>stage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pipeline</a:t>
            </a:r>
            <a:r>
              <a:rPr lang="zh-CN" altLang="en-US" dirty="0"/>
              <a:t> </a:t>
            </a:r>
            <a:r>
              <a:rPr lang="en-US" altLang="zh-CN" dirty="0"/>
              <a:t>stage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A110131-4C7A-4540-B6A6-4A0979971FD7}"/>
              </a:ext>
            </a:extLst>
          </p:cNvPr>
          <p:cNvSpPr txBox="1"/>
          <p:nvPr/>
        </p:nvSpPr>
        <p:spPr>
          <a:xfrm>
            <a:off x="7767876" y="1495949"/>
            <a:ext cx="3508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Break</a:t>
            </a:r>
            <a:r>
              <a:rPr lang="zh-CN" altLang="en-US" dirty="0"/>
              <a:t> </a:t>
            </a:r>
            <a:r>
              <a:rPr lang="en-US" altLang="zh-CN" dirty="0"/>
              <a:t>document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lines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endParaRPr lang="en-US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0A7F100-3C9F-8D4B-AB05-AB7087D0A79C}"/>
              </a:ext>
            </a:extLst>
          </p:cNvPr>
          <p:cNvSpPr txBox="1"/>
          <p:nvPr/>
        </p:nvSpPr>
        <p:spPr>
          <a:xfrm>
            <a:off x="7767876" y="2708555"/>
            <a:ext cx="3129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Translate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lower</a:t>
            </a:r>
            <a:r>
              <a:rPr lang="zh-CN" altLang="en-US" dirty="0"/>
              <a:t> </a:t>
            </a:r>
            <a:r>
              <a:rPr lang="en-US" altLang="zh-CN" dirty="0"/>
              <a:t>case</a:t>
            </a:r>
            <a:endParaRPr lang="en-US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385ABBC-6AC1-D04A-90F8-27FBCF1E14D5}"/>
              </a:ext>
            </a:extLst>
          </p:cNvPr>
          <p:cNvSpPr txBox="1"/>
          <p:nvPr/>
        </p:nvSpPr>
        <p:spPr>
          <a:xfrm>
            <a:off x="7767876" y="3931719"/>
            <a:ext cx="2623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Sort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lower-case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endParaRPr lang="en-US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F8A35A8-36BE-F748-A5EC-766F7B4EACB7}"/>
              </a:ext>
            </a:extLst>
          </p:cNvPr>
          <p:cNvSpPr txBox="1"/>
          <p:nvPr/>
        </p:nvSpPr>
        <p:spPr>
          <a:xfrm>
            <a:off x="7767876" y="4551150"/>
            <a:ext cx="388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Remove</a:t>
            </a:r>
            <a:r>
              <a:rPr lang="zh-CN" altLang="en-US" dirty="0"/>
              <a:t> </a:t>
            </a:r>
            <a:r>
              <a:rPr lang="en-US" altLang="zh-CN" dirty="0"/>
              <a:t>duplicates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prepend</a:t>
            </a:r>
            <a:r>
              <a:rPr lang="zh-CN" altLang="en-US" dirty="0"/>
              <a:t> </a:t>
            </a:r>
            <a:r>
              <a:rPr lang="en-US" altLang="zh-CN" dirty="0"/>
              <a:t>counts</a:t>
            </a:r>
            <a:endParaRPr lang="en-US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38E243E-3E92-E248-8679-9991E89D3A0F}"/>
              </a:ext>
            </a:extLst>
          </p:cNvPr>
          <p:cNvSpPr txBox="1"/>
          <p:nvPr/>
        </p:nvSpPr>
        <p:spPr>
          <a:xfrm>
            <a:off x="7767876" y="5176157"/>
            <a:ext cx="4124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Sort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their</a:t>
            </a:r>
            <a:r>
              <a:rPr lang="zh-CN" altLang="en-US" dirty="0"/>
              <a:t> </a:t>
            </a:r>
            <a:r>
              <a:rPr lang="en-US" altLang="zh-CN" dirty="0"/>
              <a:t>counts</a:t>
            </a:r>
            <a:r>
              <a:rPr lang="zh-CN" altLang="en-US" dirty="0"/>
              <a:t> </a:t>
            </a:r>
            <a:r>
              <a:rPr lang="en-US" altLang="zh-CN" dirty="0"/>
              <a:t>(reverse</a:t>
            </a:r>
            <a:r>
              <a:rPr lang="zh-CN" altLang="en-US" dirty="0"/>
              <a:t> </a:t>
            </a:r>
            <a:r>
              <a:rPr lang="en-US" altLang="zh-CN" dirty="0"/>
              <a:t>order)</a:t>
            </a:r>
            <a:endParaRPr lang="en-US" dirty="0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2B0C7EB3-DEA7-E946-A10D-38C9A89A5D69}"/>
              </a:ext>
            </a:extLst>
          </p:cNvPr>
          <p:cNvSpPr/>
          <p:nvPr/>
        </p:nvSpPr>
        <p:spPr>
          <a:xfrm>
            <a:off x="5140223" y="2730549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Rectangle 19">
            <a:extLst>
              <a:ext uri="{FF2B5EF4-FFF2-40B4-BE49-F238E27FC236}">
                <a16:creationId xmlns:a16="http://schemas.microsoft.com/office/drawing/2014/main" id="{EE0E98B3-7F08-194F-99D1-E2854EFA6A04}"/>
              </a:ext>
            </a:extLst>
          </p:cNvPr>
          <p:cNvSpPr/>
          <p:nvPr/>
        </p:nvSpPr>
        <p:spPr>
          <a:xfrm>
            <a:off x="5140223" y="3948137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E3325F5C-C57A-A844-9027-5DB9445C48D4}"/>
              </a:ext>
            </a:extLst>
          </p:cNvPr>
          <p:cNvSpPr/>
          <p:nvPr/>
        </p:nvSpPr>
        <p:spPr>
          <a:xfrm>
            <a:off x="5140223" y="4573144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uniq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-c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2A6FE1F-E87F-3648-868B-E987C579020C}"/>
              </a:ext>
            </a:extLst>
          </p:cNvPr>
          <p:cNvSpPr/>
          <p:nvPr/>
        </p:nvSpPr>
        <p:spPr>
          <a:xfrm>
            <a:off x="5140223" y="5198151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zh-CN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rn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1" name="Straight Arrow Connector 135">
            <a:extLst>
              <a:ext uri="{FF2B5EF4-FFF2-40B4-BE49-F238E27FC236}">
                <a16:creationId xmlns:a16="http://schemas.microsoft.com/office/drawing/2014/main" id="{AB65D928-ADAC-AC4D-ACB4-29565DF7578B}"/>
              </a:ext>
            </a:extLst>
          </p:cNvPr>
          <p:cNvCxnSpPr>
            <a:cxnSpLocks/>
            <a:stCxn id="9" idx="2"/>
            <a:endCxn id="14" idx="0"/>
          </p:cNvCxnSpPr>
          <p:nvPr/>
        </p:nvCxnSpPr>
        <p:spPr>
          <a:xfrm>
            <a:off x="6239089" y="3055893"/>
            <a:ext cx="0" cy="892244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135">
            <a:extLst>
              <a:ext uri="{FF2B5EF4-FFF2-40B4-BE49-F238E27FC236}">
                <a16:creationId xmlns:a16="http://schemas.microsoft.com/office/drawing/2014/main" id="{7E65B479-6AB6-6449-8775-34E6C2D56D2C}"/>
              </a:ext>
            </a:extLst>
          </p:cNvPr>
          <p:cNvCxnSpPr>
            <a:cxnSpLocks/>
            <a:stCxn id="14" idx="2"/>
            <a:endCxn id="19" idx="0"/>
          </p:cNvCxnSpPr>
          <p:nvPr/>
        </p:nvCxnSpPr>
        <p:spPr>
          <a:xfrm>
            <a:off x="6239089" y="4273481"/>
            <a:ext cx="0" cy="299663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135">
            <a:extLst>
              <a:ext uri="{FF2B5EF4-FFF2-40B4-BE49-F238E27FC236}">
                <a16:creationId xmlns:a16="http://schemas.microsoft.com/office/drawing/2014/main" id="{D58622FE-23F0-F843-B706-12424D03F6BD}"/>
              </a:ext>
            </a:extLst>
          </p:cNvPr>
          <p:cNvCxnSpPr>
            <a:cxnSpLocks/>
            <a:stCxn id="19" idx="2"/>
            <a:endCxn id="20" idx="0"/>
          </p:cNvCxnSpPr>
          <p:nvPr/>
        </p:nvCxnSpPr>
        <p:spPr>
          <a:xfrm>
            <a:off x="6239089" y="4898488"/>
            <a:ext cx="0" cy="299663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135">
            <a:extLst>
              <a:ext uri="{FF2B5EF4-FFF2-40B4-BE49-F238E27FC236}">
                <a16:creationId xmlns:a16="http://schemas.microsoft.com/office/drawing/2014/main" id="{D6309FF3-2372-9245-84A7-7FF68EEFC0BD}"/>
              </a:ext>
            </a:extLst>
          </p:cNvPr>
          <p:cNvCxnSpPr>
            <a:cxnSpLocks/>
            <a:stCxn id="20" idx="2"/>
            <a:endCxn id="38" idx="0"/>
          </p:cNvCxnSpPr>
          <p:nvPr/>
        </p:nvCxnSpPr>
        <p:spPr>
          <a:xfrm>
            <a:off x="6239089" y="5523495"/>
            <a:ext cx="0" cy="241685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19">
            <a:extLst>
              <a:ext uri="{FF2B5EF4-FFF2-40B4-BE49-F238E27FC236}">
                <a16:creationId xmlns:a16="http://schemas.microsoft.com/office/drawing/2014/main" id="{B26F4294-A8DF-594D-99C7-EE65331E37EE}"/>
              </a:ext>
            </a:extLst>
          </p:cNvPr>
          <p:cNvSpPr/>
          <p:nvPr/>
        </p:nvSpPr>
        <p:spPr>
          <a:xfrm>
            <a:off x="2727490" y="2730549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5" name="Rectangle 19">
            <a:extLst>
              <a:ext uri="{FF2B5EF4-FFF2-40B4-BE49-F238E27FC236}">
                <a16:creationId xmlns:a16="http://schemas.microsoft.com/office/drawing/2014/main" id="{AD9C4780-3D62-0646-ADDE-637ABDE74E96}"/>
              </a:ext>
            </a:extLst>
          </p:cNvPr>
          <p:cNvSpPr/>
          <p:nvPr/>
        </p:nvSpPr>
        <p:spPr>
          <a:xfrm>
            <a:off x="314839" y="2730549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47764E0-F894-624E-80A7-E28C171B5F7F}"/>
              </a:ext>
            </a:extLst>
          </p:cNvPr>
          <p:cNvSpPr/>
          <p:nvPr/>
        </p:nvSpPr>
        <p:spPr>
          <a:xfrm>
            <a:off x="5592113" y="5765180"/>
            <a:ext cx="1293952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Output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Rectangle 19">
            <a:extLst>
              <a:ext uri="{FF2B5EF4-FFF2-40B4-BE49-F238E27FC236}">
                <a16:creationId xmlns:a16="http://schemas.microsoft.com/office/drawing/2014/main" id="{1E85E479-9BF1-8145-BBF8-70320FA6886A}"/>
              </a:ext>
            </a:extLst>
          </p:cNvPr>
          <p:cNvSpPr/>
          <p:nvPr/>
        </p:nvSpPr>
        <p:spPr>
          <a:xfrm>
            <a:off x="5140223" y="2110525"/>
            <a:ext cx="2197732" cy="32534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-cs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A-Za-z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‘\n’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98F9312-CEC2-B04C-8281-170C5554AD25}"/>
              </a:ext>
            </a:extLst>
          </p:cNvPr>
          <p:cNvSpPr/>
          <p:nvPr/>
        </p:nvSpPr>
        <p:spPr>
          <a:xfrm>
            <a:off x="5592113" y="1204833"/>
            <a:ext cx="1293952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Input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3" name="Straight Arrow Connector 135">
            <a:extLst>
              <a:ext uri="{FF2B5EF4-FFF2-40B4-BE49-F238E27FC236}">
                <a16:creationId xmlns:a16="http://schemas.microsoft.com/office/drawing/2014/main" id="{AE88543B-F525-CD45-80D3-643330DC5F03}"/>
              </a:ext>
            </a:extLst>
          </p:cNvPr>
          <p:cNvCxnSpPr>
            <a:cxnSpLocks/>
            <a:stCxn id="42" idx="2"/>
            <a:endCxn id="39" idx="0"/>
          </p:cNvCxnSpPr>
          <p:nvPr/>
        </p:nvCxnSpPr>
        <p:spPr>
          <a:xfrm>
            <a:off x="6239089" y="1742996"/>
            <a:ext cx="0" cy="367529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135">
            <a:extLst>
              <a:ext uri="{FF2B5EF4-FFF2-40B4-BE49-F238E27FC236}">
                <a16:creationId xmlns:a16="http://schemas.microsoft.com/office/drawing/2014/main" id="{200BE723-9E14-5843-8630-42DCC37933F4}"/>
              </a:ext>
            </a:extLst>
          </p:cNvPr>
          <p:cNvCxnSpPr>
            <a:cxnSpLocks/>
            <a:stCxn id="39" idx="2"/>
            <a:endCxn id="9" idx="0"/>
          </p:cNvCxnSpPr>
          <p:nvPr/>
        </p:nvCxnSpPr>
        <p:spPr>
          <a:xfrm>
            <a:off x="6239089" y="2435868"/>
            <a:ext cx="0" cy="294681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6910DA-7AF6-2149-BFE8-4B8E8DB87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29BE2F-CB4B-CF43-8BE9-9CF0E6941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F2848A-23D3-0D49-BD30-5F5723F2C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9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583 0.00255 L 4.58333E-6 7.40741E-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2" y="-13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792 0.00255 L 4.16667E-7 4.44444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55" grpId="0" animBg="1"/>
      <p:bldP spid="5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802865E4-6EDC-EE48-822E-E1B399016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5592113" cy="12048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Parallelize</a:t>
            </a:r>
            <a:r>
              <a:rPr lang="zh-CN" altLang="en-US" dirty="0"/>
              <a:t> </a:t>
            </a:r>
            <a:r>
              <a:rPr lang="en-US" altLang="zh-CN" dirty="0"/>
              <a:t>each</a:t>
            </a:r>
            <a:r>
              <a:rPr lang="zh-CN" altLang="en-US" dirty="0"/>
              <a:t> </a:t>
            </a:r>
            <a:r>
              <a:rPr lang="en-US" altLang="zh-CN" dirty="0"/>
              <a:t>stage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pipeline</a:t>
            </a:r>
            <a:r>
              <a:rPr lang="zh-CN" altLang="en-US" dirty="0"/>
              <a:t> </a:t>
            </a:r>
            <a:r>
              <a:rPr lang="en-US" altLang="zh-CN" dirty="0"/>
              <a:t>stage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A110131-4C7A-4540-B6A6-4A0979971FD7}"/>
              </a:ext>
            </a:extLst>
          </p:cNvPr>
          <p:cNvSpPr txBox="1"/>
          <p:nvPr/>
        </p:nvSpPr>
        <p:spPr>
          <a:xfrm>
            <a:off x="7767876" y="1495949"/>
            <a:ext cx="3508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Break</a:t>
            </a:r>
            <a:r>
              <a:rPr lang="zh-CN" altLang="en-US" dirty="0"/>
              <a:t> </a:t>
            </a:r>
            <a:r>
              <a:rPr lang="en-US" altLang="zh-CN" dirty="0"/>
              <a:t>document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lines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endParaRPr lang="en-US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0A7F100-3C9F-8D4B-AB05-AB7087D0A79C}"/>
              </a:ext>
            </a:extLst>
          </p:cNvPr>
          <p:cNvSpPr txBox="1"/>
          <p:nvPr/>
        </p:nvSpPr>
        <p:spPr>
          <a:xfrm>
            <a:off x="7767876" y="2708555"/>
            <a:ext cx="3129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Translate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lower</a:t>
            </a:r>
            <a:r>
              <a:rPr lang="zh-CN" altLang="en-US" dirty="0"/>
              <a:t> </a:t>
            </a:r>
            <a:r>
              <a:rPr lang="en-US" altLang="zh-CN" dirty="0"/>
              <a:t>case</a:t>
            </a:r>
            <a:endParaRPr lang="en-US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385ABBC-6AC1-D04A-90F8-27FBCF1E14D5}"/>
              </a:ext>
            </a:extLst>
          </p:cNvPr>
          <p:cNvSpPr txBox="1"/>
          <p:nvPr/>
        </p:nvSpPr>
        <p:spPr>
          <a:xfrm>
            <a:off x="7767876" y="3931719"/>
            <a:ext cx="2623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Sort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lower-case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endParaRPr lang="en-US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F8A35A8-36BE-F748-A5EC-766F7B4EACB7}"/>
              </a:ext>
            </a:extLst>
          </p:cNvPr>
          <p:cNvSpPr txBox="1"/>
          <p:nvPr/>
        </p:nvSpPr>
        <p:spPr>
          <a:xfrm>
            <a:off x="7767876" y="4551150"/>
            <a:ext cx="388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Remove</a:t>
            </a:r>
            <a:r>
              <a:rPr lang="zh-CN" altLang="en-US" dirty="0"/>
              <a:t> </a:t>
            </a:r>
            <a:r>
              <a:rPr lang="en-US" altLang="zh-CN" dirty="0"/>
              <a:t>duplicates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prepend</a:t>
            </a:r>
            <a:r>
              <a:rPr lang="zh-CN" altLang="en-US" dirty="0"/>
              <a:t> </a:t>
            </a:r>
            <a:r>
              <a:rPr lang="en-US" altLang="zh-CN" dirty="0"/>
              <a:t>counts</a:t>
            </a:r>
            <a:endParaRPr lang="en-US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38E243E-3E92-E248-8679-9991E89D3A0F}"/>
              </a:ext>
            </a:extLst>
          </p:cNvPr>
          <p:cNvSpPr txBox="1"/>
          <p:nvPr/>
        </p:nvSpPr>
        <p:spPr>
          <a:xfrm>
            <a:off x="7767876" y="5176157"/>
            <a:ext cx="4124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Sort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their</a:t>
            </a:r>
            <a:r>
              <a:rPr lang="zh-CN" altLang="en-US" dirty="0"/>
              <a:t> </a:t>
            </a:r>
            <a:r>
              <a:rPr lang="en-US" altLang="zh-CN" dirty="0"/>
              <a:t>counts</a:t>
            </a:r>
            <a:r>
              <a:rPr lang="zh-CN" altLang="en-US" dirty="0"/>
              <a:t> </a:t>
            </a:r>
            <a:r>
              <a:rPr lang="en-US" altLang="zh-CN" dirty="0"/>
              <a:t>(reverse</a:t>
            </a:r>
            <a:r>
              <a:rPr lang="zh-CN" altLang="en-US" dirty="0"/>
              <a:t> </a:t>
            </a:r>
            <a:r>
              <a:rPr lang="en-US" altLang="zh-CN" dirty="0"/>
              <a:t>order)</a:t>
            </a:r>
            <a:endParaRPr lang="en-US" dirty="0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2B0C7EB3-DEA7-E946-A10D-38C9A89A5D69}"/>
              </a:ext>
            </a:extLst>
          </p:cNvPr>
          <p:cNvSpPr/>
          <p:nvPr/>
        </p:nvSpPr>
        <p:spPr>
          <a:xfrm>
            <a:off x="5140223" y="2730549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Rectangle 19">
            <a:extLst>
              <a:ext uri="{FF2B5EF4-FFF2-40B4-BE49-F238E27FC236}">
                <a16:creationId xmlns:a16="http://schemas.microsoft.com/office/drawing/2014/main" id="{EE0E98B3-7F08-194F-99D1-E2854EFA6A04}"/>
              </a:ext>
            </a:extLst>
          </p:cNvPr>
          <p:cNvSpPr/>
          <p:nvPr/>
        </p:nvSpPr>
        <p:spPr>
          <a:xfrm>
            <a:off x="5140223" y="3948137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E3325F5C-C57A-A844-9027-5DB9445C48D4}"/>
              </a:ext>
            </a:extLst>
          </p:cNvPr>
          <p:cNvSpPr/>
          <p:nvPr/>
        </p:nvSpPr>
        <p:spPr>
          <a:xfrm>
            <a:off x="5140223" y="4573144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uniq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-c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2A6FE1F-E87F-3648-868B-E987C579020C}"/>
              </a:ext>
            </a:extLst>
          </p:cNvPr>
          <p:cNvSpPr/>
          <p:nvPr/>
        </p:nvSpPr>
        <p:spPr>
          <a:xfrm>
            <a:off x="5140223" y="5198151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zh-CN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rn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4" name="Straight Arrow Connector 135">
            <a:extLst>
              <a:ext uri="{FF2B5EF4-FFF2-40B4-BE49-F238E27FC236}">
                <a16:creationId xmlns:a16="http://schemas.microsoft.com/office/drawing/2014/main" id="{7E65B479-6AB6-6449-8775-34E6C2D56D2C}"/>
              </a:ext>
            </a:extLst>
          </p:cNvPr>
          <p:cNvCxnSpPr>
            <a:cxnSpLocks/>
            <a:stCxn id="14" idx="2"/>
            <a:endCxn id="19" idx="0"/>
          </p:cNvCxnSpPr>
          <p:nvPr/>
        </p:nvCxnSpPr>
        <p:spPr>
          <a:xfrm>
            <a:off x="6239089" y="4273481"/>
            <a:ext cx="0" cy="299663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135">
            <a:extLst>
              <a:ext uri="{FF2B5EF4-FFF2-40B4-BE49-F238E27FC236}">
                <a16:creationId xmlns:a16="http://schemas.microsoft.com/office/drawing/2014/main" id="{D58622FE-23F0-F843-B706-12424D03F6BD}"/>
              </a:ext>
            </a:extLst>
          </p:cNvPr>
          <p:cNvCxnSpPr>
            <a:cxnSpLocks/>
            <a:stCxn id="19" idx="2"/>
            <a:endCxn id="20" idx="0"/>
          </p:cNvCxnSpPr>
          <p:nvPr/>
        </p:nvCxnSpPr>
        <p:spPr>
          <a:xfrm>
            <a:off x="6239089" y="4898488"/>
            <a:ext cx="0" cy="299663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135">
            <a:extLst>
              <a:ext uri="{FF2B5EF4-FFF2-40B4-BE49-F238E27FC236}">
                <a16:creationId xmlns:a16="http://schemas.microsoft.com/office/drawing/2014/main" id="{D6309FF3-2372-9245-84A7-7FF68EEFC0BD}"/>
              </a:ext>
            </a:extLst>
          </p:cNvPr>
          <p:cNvCxnSpPr>
            <a:cxnSpLocks/>
            <a:stCxn id="20" idx="2"/>
            <a:endCxn id="42" idx="0"/>
          </p:cNvCxnSpPr>
          <p:nvPr/>
        </p:nvCxnSpPr>
        <p:spPr>
          <a:xfrm>
            <a:off x="6239089" y="5523495"/>
            <a:ext cx="0" cy="241685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19">
            <a:extLst>
              <a:ext uri="{FF2B5EF4-FFF2-40B4-BE49-F238E27FC236}">
                <a16:creationId xmlns:a16="http://schemas.microsoft.com/office/drawing/2014/main" id="{B26F4294-A8DF-594D-99C7-EE65331E37EE}"/>
              </a:ext>
            </a:extLst>
          </p:cNvPr>
          <p:cNvSpPr/>
          <p:nvPr/>
        </p:nvSpPr>
        <p:spPr>
          <a:xfrm>
            <a:off x="2727490" y="2730549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5" name="Rectangle 19">
            <a:extLst>
              <a:ext uri="{FF2B5EF4-FFF2-40B4-BE49-F238E27FC236}">
                <a16:creationId xmlns:a16="http://schemas.microsoft.com/office/drawing/2014/main" id="{AD9C4780-3D62-0646-ADDE-637ABDE74E96}"/>
              </a:ext>
            </a:extLst>
          </p:cNvPr>
          <p:cNvSpPr/>
          <p:nvPr/>
        </p:nvSpPr>
        <p:spPr>
          <a:xfrm>
            <a:off x="314839" y="2730549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6" name="Folded Corner 8">
            <a:extLst>
              <a:ext uri="{FF2B5EF4-FFF2-40B4-BE49-F238E27FC236}">
                <a16:creationId xmlns:a16="http://schemas.microsoft.com/office/drawing/2014/main" id="{B9689A32-0CB8-3F4D-91A3-26EA65A622F4}"/>
              </a:ext>
            </a:extLst>
          </p:cNvPr>
          <p:cNvSpPr/>
          <p:nvPr/>
        </p:nvSpPr>
        <p:spPr>
          <a:xfrm>
            <a:off x="2727531" y="3339343"/>
            <a:ext cx="2197691" cy="325343"/>
          </a:xfrm>
          <a:prstGeom prst="foldedCorner">
            <a:avLst/>
          </a:prstGeom>
          <a:ln>
            <a:solidFill>
              <a:schemeClr val="accent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concat</a:t>
            </a:r>
            <a:endParaRPr lang="en-US" sz="1400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0F5B228-876F-8043-AAE6-006CC2ECBD50}"/>
              </a:ext>
            </a:extLst>
          </p:cNvPr>
          <p:cNvGrpSpPr/>
          <p:nvPr/>
        </p:nvGrpSpPr>
        <p:grpSpPr>
          <a:xfrm>
            <a:off x="1413705" y="3055893"/>
            <a:ext cx="4825384" cy="283450"/>
            <a:chOff x="1413747" y="1843287"/>
            <a:chExt cx="4825384" cy="283450"/>
          </a:xfrm>
        </p:grpSpPr>
        <p:cxnSp>
          <p:nvCxnSpPr>
            <p:cNvPr id="58" name="Elbow Connector 57">
              <a:extLst>
                <a:ext uri="{FF2B5EF4-FFF2-40B4-BE49-F238E27FC236}">
                  <a16:creationId xmlns:a16="http://schemas.microsoft.com/office/drawing/2014/main" id="{F9D724EB-319B-8648-86A0-A0070B16A192}"/>
                </a:ext>
              </a:extLst>
            </p:cNvPr>
            <p:cNvCxnSpPr>
              <a:cxnSpLocks/>
              <a:stCxn id="55" idx="2"/>
              <a:endCxn id="56" idx="0"/>
            </p:cNvCxnSpPr>
            <p:nvPr/>
          </p:nvCxnSpPr>
          <p:spPr>
            <a:xfrm rot="16200000" flipH="1">
              <a:off x="2478358" y="778676"/>
              <a:ext cx="283450" cy="2412672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Elbow Connector 58">
              <a:extLst>
                <a:ext uri="{FF2B5EF4-FFF2-40B4-BE49-F238E27FC236}">
                  <a16:creationId xmlns:a16="http://schemas.microsoft.com/office/drawing/2014/main" id="{0B6BFC87-EA2B-EA4F-821D-2DEC16CB859F}"/>
                </a:ext>
              </a:extLst>
            </p:cNvPr>
            <p:cNvCxnSpPr>
              <a:cxnSpLocks/>
              <a:stCxn id="9" idx="2"/>
              <a:endCxn id="56" idx="0"/>
            </p:cNvCxnSpPr>
            <p:nvPr/>
          </p:nvCxnSpPr>
          <p:spPr>
            <a:xfrm rot="5400000">
              <a:off x="4891050" y="778656"/>
              <a:ext cx="283450" cy="2412712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135">
              <a:extLst>
                <a:ext uri="{FF2B5EF4-FFF2-40B4-BE49-F238E27FC236}">
                  <a16:creationId xmlns:a16="http://schemas.microsoft.com/office/drawing/2014/main" id="{5C2BE9DE-17BE-4E4D-8905-B8DDF259BCCD}"/>
                </a:ext>
              </a:extLst>
            </p:cNvPr>
            <p:cNvCxnSpPr>
              <a:cxnSpLocks/>
              <a:stCxn id="54" idx="2"/>
              <a:endCxn id="56" idx="0"/>
            </p:cNvCxnSpPr>
            <p:nvPr/>
          </p:nvCxnSpPr>
          <p:spPr>
            <a:xfrm>
              <a:off x="3826398" y="1843287"/>
              <a:ext cx="21" cy="283450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Elbow Connector 65">
            <a:extLst>
              <a:ext uri="{FF2B5EF4-FFF2-40B4-BE49-F238E27FC236}">
                <a16:creationId xmlns:a16="http://schemas.microsoft.com/office/drawing/2014/main" id="{3065D6E4-FAA6-7342-ACC2-50EC9D15F278}"/>
              </a:ext>
            </a:extLst>
          </p:cNvPr>
          <p:cNvCxnSpPr>
            <a:cxnSpLocks/>
            <a:stCxn id="56" idx="2"/>
            <a:endCxn id="14" idx="0"/>
          </p:cNvCxnSpPr>
          <p:nvPr/>
        </p:nvCxnSpPr>
        <p:spPr>
          <a:xfrm rot="16200000" flipH="1">
            <a:off x="4891008" y="2600055"/>
            <a:ext cx="283451" cy="2412712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4AC91-E3C3-D74A-8BA8-55C2ACB91EDE}"/>
              </a:ext>
            </a:extLst>
          </p:cNvPr>
          <p:cNvSpPr/>
          <p:nvPr/>
        </p:nvSpPr>
        <p:spPr>
          <a:xfrm>
            <a:off x="5592113" y="5765180"/>
            <a:ext cx="1293952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Output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Rectangle 19">
            <a:extLst>
              <a:ext uri="{FF2B5EF4-FFF2-40B4-BE49-F238E27FC236}">
                <a16:creationId xmlns:a16="http://schemas.microsoft.com/office/drawing/2014/main" id="{8EB0625B-725F-3D4E-B0C0-B49883FE6990}"/>
              </a:ext>
            </a:extLst>
          </p:cNvPr>
          <p:cNvSpPr/>
          <p:nvPr/>
        </p:nvSpPr>
        <p:spPr>
          <a:xfrm>
            <a:off x="5140223" y="2110525"/>
            <a:ext cx="2197732" cy="32534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-cs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A-Za-z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‘\n’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F6B24EE-C676-7D42-8410-C446415BE9AC}"/>
              </a:ext>
            </a:extLst>
          </p:cNvPr>
          <p:cNvSpPr/>
          <p:nvPr/>
        </p:nvSpPr>
        <p:spPr>
          <a:xfrm>
            <a:off x="5592113" y="1204833"/>
            <a:ext cx="1293952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Input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9" name="Straight Arrow Connector 135">
            <a:extLst>
              <a:ext uri="{FF2B5EF4-FFF2-40B4-BE49-F238E27FC236}">
                <a16:creationId xmlns:a16="http://schemas.microsoft.com/office/drawing/2014/main" id="{726C9B4E-814C-A745-A824-1EE25731F2BD}"/>
              </a:ext>
            </a:extLst>
          </p:cNvPr>
          <p:cNvCxnSpPr>
            <a:cxnSpLocks/>
            <a:stCxn id="44" idx="2"/>
            <a:endCxn id="43" idx="0"/>
          </p:cNvCxnSpPr>
          <p:nvPr/>
        </p:nvCxnSpPr>
        <p:spPr>
          <a:xfrm>
            <a:off x="6239089" y="1742996"/>
            <a:ext cx="0" cy="367529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0FEFC26-C479-CD4E-AA49-A54A3D08BF37}"/>
              </a:ext>
            </a:extLst>
          </p:cNvPr>
          <p:cNvGrpSpPr/>
          <p:nvPr/>
        </p:nvGrpSpPr>
        <p:grpSpPr>
          <a:xfrm>
            <a:off x="1413706" y="2435867"/>
            <a:ext cx="4825384" cy="294682"/>
            <a:chOff x="1413706" y="1803525"/>
            <a:chExt cx="4825384" cy="294682"/>
          </a:xfrm>
        </p:grpSpPr>
        <p:cxnSp>
          <p:nvCxnSpPr>
            <p:cNvPr id="61" name="Elbow Connector 60">
              <a:extLst>
                <a:ext uri="{FF2B5EF4-FFF2-40B4-BE49-F238E27FC236}">
                  <a16:creationId xmlns:a16="http://schemas.microsoft.com/office/drawing/2014/main" id="{30844B47-8650-E144-91C9-8446117D3559}"/>
                </a:ext>
              </a:extLst>
            </p:cNvPr>
            <p:cNvCxnSpPr>
              <a:cxnSpLocks/>
              <a:stCxn id="43" idx="2"/>
              <a:endCxn id="55" idx="0"/>
            </p:cNvCxnSpPr>
            <p:nvPr/>
          </p:nvCxnSpPr>
          <p:spPr>
            <a:xfrm rot="5400000">
              <a:off x="3679057" y="-461826"/>
              <a:ext cx="294681" cy="482538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lbow Connector 61">
              <a:extLst>
                <a:ext uri="{FF2B5EF4-FFF2-40B4-BE49-F238E27FC236}">
                  <a16:creationId xmlns:a16="http://schemas.microsoft.com/office/drawing/2014/main" id="{7624CF1A-35DE-8D40-AF0F-C055203530B6}"/>
                </a:ext>
              </a:extLst>
            </p:cNvPr>
            <p:cNvCxnSpPr>
              <a:cxnSpLocks/>
              <a:stCxn id="43" idx="2"/>
              <a:endCxn id="54" idx="0"/>
            </p:cNvCxnSpPr>
            <p:nvPr/>
          </p:nvCxnSpPr>
          <p:spPr>
            <a:xfrm rot="5400000">
              <a:off x="4885383" y="744500"/>
              <a:ext cx="294681" cy="2412733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135">
              <a:extLst>
                <a:ext uri="{FF2B5EF4-FFF2-40B4-BE49-F238E27FC236}">
                  <a16:creationId xmlns:a16="http://schemas.microsoft.com/office/drawing/2014/main" id="{4724DB99-33F7-F644-A770-1C71F10A9AD7}"/>
                </a:ext>
              </a:extLst>
            </p:cNvPr>
            <p:cNvCxnSpPr>
              <a:cxnSpLocks/>
              <a:stCxn id="43" idx="2"/>
              <a:endCxn id="9" idx="0"/>
            </p:cNvCxnSpPr>
            <p:nvPr/>
          </p:nvCxnSpPr>
          <p:spPr>
            <a:xfrm>
              <a:off x="6239089" y="1803526"/>
              <a:ext cx="0" cy="294681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427CD7-A3ED-5B4E-A15B-C8AF38588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6FC44B-88B0-FE4C-B057-EFA77EB3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03FAB-F8EA-E84A-B88B-4F59A4BD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7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Box 70">
            <a:extLst>
              <a:ext uri="{FF2B5EF4-FFF2-40B4-BE49-F238E27FC236}">
                <a16:creationId xmlns:a16="http://schemas.microsoft.com/office/drawing/2014/main" id="{FA110131-4C7A-4540-B6A6-4A0979971FD7}"/>
              </a:ext>
            </a:extLst>
          </p:cNvPr>
          <p:cNvSpPr txBox="1"/>
          <p:nvPr/>
        </p:nvSpPr>
        <p:spPr>
          <a:xfrm>
            <a:off x="7767876" y="896459"/>
            <a:ext cx="3508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Break</a:t>
            </a:r>
            <a:r>
              <a:rPr lang="zh-CN" altLang="en-US" dirty="0"/>
              <a:t> </a:t>
            </a:r>
            <a:r>
              <a:rPr lang="en-US" altLang="zh-CN" dirty="0"/>
              <a:t>document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lines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endParaRPr lang="en-US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0A7F100-3C9F-8D4B-AB05-AB7087D0A79C}"/>
              </a:ext>
            </a:extLst>
          </p:cNvPr>
          <p:cNvSpPr txBox="1"/>
          <p:nvPr/>
        </p:nvSpPr>
        <p:spPr>
          <a:xfrm>
            <a:off x="7767876" y="2109065"/>
            <a:ext cx="3129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Translate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lower</a:t>
            </a:r>
            <a:r>
              <a:rPr lang="zh-CN" altLang="en-US" dirty="0"/>
              <a:t> </a:t>
            </a:r>
            <a:r>
              <a:rPr lang="en-US" altLang="zh-CN" dirty="0"/>
              <a:t>case</a:t>
            </a:r>
            <a:endParaRPr lang="en-US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385ABBC-6AC1-D04A-90F8-27FBCF1E14D5}"/>
              </a:ext>
            </a:extLst>
          </p:cNvPr>
          <p:cNvSpPr txBox="1"/>
          <p:nvPr/>
        </p:nvSpPr>
        <p:spPr>
          <a:xfrm>
            <a:off x="7767876" y="3332229"/>
            <a:ext cx="2623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Sort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lower-case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endParaRPr lang="en-US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F8A35A8-36BE-F748-A5EC-766F7B4EACB7}"/>
              </a:ext>
            </a:extLst>
          </p:cNvPr>
          <p:cNvSpPr txBox="1"/>
          <p:nvPr/>
        </p:nvSpPr>
        <p:spPr>
          <a:xfrm>
            <a:off x="7767876" y="4551150"/>
            <a:ext cx="388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Remove</a:t>
            </a:r>
            <a:r>
              <a:rPr lang="zh-CN" altLang="en-US" dirty="0"/>
              <a:t> </a:t>
            </a:r>
            <a:r>
              <a:rPr lang="en-US" altLang="zh-CN" dirty="0"/>
              <a:t>duplicates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prepend</a:t>
            </a:r>
            <a:r>
              <a:rPr lang="zh-CN" altLang="en-US" dirty="0"/>
              <a:t> </a:t>
            </a:r>
            <a:r>
              <a:rPr lang="en-US" altLang="zh-CN" dirty="0"/>
              <a:t>counts</a:t>
            </a:r>
            <a:endParaRPr lang="en-US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38E243E-3E92-E248-8679-9991E89D3A0F}"/>
              </a:ext>
            </a:extLst>
          </p:cNvPr>
          <p:cNvSpPr txBox="1"/>
          <p:nvPr/>
        </p:nvSpPr>
        <p:spPr>
          <a:xfrm>
            <a:off x="7767876" y="5176157"/>
            <a:ext cx="4124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Sort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their</a:t>
            </a:r>
            <a:r>
              <a:rPr lang="zh-CN" altLang="en-US" dirty="0"/>
              <a:t> </a:t>
            </a:r>
            <a:r>
              <a:rPr lang="en-US" altLang="zh-CN" dirty="0"/>
              <a:t>counts</a:t>
            </a:r>
            <a:r>
              <a:rPr lang="zh-CN" altLang="en-US" dirty="0"/>
              <a:t> </a:t>
            </a:r>
            <a:r>
              <a:rPr lang="en-US" altLang="zh-CN" dirty="0"/>
              <a:t>(reverse</a:t>
            </a:r>
            <a:r>
              <a:rPr lang="zh-CN" altLang="en-US" dirty="0"/>
              <a:t> </a:t>
            </a:r>
            <a:r>
              <a:rPr lang="en-US" altLang="zh-CN" dirty="0"/>
              <a:t>order)</a:t>
            </a:r>
            <a:endParaRPr lang="en-US" dirty="0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2B0C7EB3-DEA7-E946-A10D-38C9A89A5D69}"/>
              </a:ext>
            </a:extLst>
          </p:cNvPr>
          <p:cNvSpPr/>
          <p:nvPr/>
        </p:nvSpPr>
        <p:spPr>
          <a:xfrm>
            <a:off x="5140223" y="2131059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Rectangle 19">
            <a:extLst>
              <a:ext uri="{FF2B5EF4-FFF2-40B4-BE49-F238E27FC236}">
                <a16:creationId xmlns:a16="http://schemas.microsoft.com/office/drawing/2014/main" id="{EE0E98B3-7F08-194F-99D1-E2854EFA6A04}"/>
              </a:ext>
            </a:extLst>
          </p:cNvPr>
          <p:cNvSpPr/>
          <p:nvPr/>
        </p:nvSpPr>
        <p:spPr>
          <a:xfrm>
            <a:off x="5140223" y="3354223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E3325F5C-C57A-A844-9027-5DB9445C48D4}"/>
              </a:ext>
            </a:extLst>
          </p:cNvPr>
          <p:cNvSpPr/>
          <p:nvPr/>
        </p:nvSpPr>
        <p:spPr>
          <a:xfrm>
            <a:off x="5140223" y="4573144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uniq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-c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2A6FE1F-E87F-3648-868B-E987C579020C}"/>
              </a:ext>
            </a:extLst>
          </p:cNvPr>
          <p:cNvSpPr/>
          <p:nvPr/>
        </p:nvSpPr>
        <p:spPr>
          <a:xfrm>
            <a:off x="5140223" y="5198151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zh-CN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rn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4" name="Straight Arrow Connector 135">
            <a:extLst>
              <a:ext uri="{FF2B5EF4-FFF2-40B4-BE49-F238E27FC236}">
                <a16:creationId xmlns:a16="http://schemas.microsoft.com/office/drawing/2014/main" id="{7E65B479-6AB6-6449-8775-34E6C2D56D2C}"/>
              </a:ext>
            </a:extLst>
          </p:cNvPr>
          <p:cNvCxnSpPr>
            <a:cxnSpLocks/>
            <a:stCxn id="14" idx="2"/>
            <a:endCxn id="19" idx="0"/>
          </p:cNvCxnSpPr>
          <p:nvPr/>
        </p:nvCxnSpPr>
        <p:spPr>
          <a:xfrm>
            <a:off x="6239089" y="3679567"/>
            <a:ext cx="0" cy="893577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135">
            <a:extLst>
              <a:ext uri="{FF2B5EF4-FFF2-40B4-BE49-F238E27FC236}">
                <a16:creationId xmlns:a16="http://schemas.microsoft.com/office/drawing/2014/main" id="{D58622FE-23F0-F843-B706-12424D03F6BD}"/>
              </a:ext>
            </a:extLst>
          </p:cNvPr>
          <p:cNvCxnSpPr>
            <a:cxnSpLocks/>
            <a:stCxn id="19" idx="2"/>
            <a:endCxn id="20" idx="0"/>
          </p:cNvCxnSpPr>
          <p:nvPr/>
        </p:nvCxnSpPr>
        <p:spPr>
          <a:xfrm>
            <a:off x="6239089" y="4898488"/>
            <a:ext cx="0" cy="299663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135">
            <a:extLst>
              <a:ext uri="{FF2B5EF4-FFF2-40B4-BE49-F238E27FC236}">
                <a16:creationId xmlns:a16="http://schemas.microsoft.com/office/drawing/2014/main" id="{D6309FF3-2372-9245-84A7-7FF68EEFC0BD}"/>
              </a:ext>
            </a:extLst>
          </p:cNvPr>
          <p:cNvCxnSpPr>
            <a:cxnSpLocks/>
            <a:stCxn id="20" idx="2"/>
            <a:endCxn id="42" idx="0"/>
          </p:cNvCxnSpPr>
          <p:nvPr/>
        </p:nvCxnSpPr>
        <p:spPr>
          <a:xfrm>
            <a:off x="6239089" y="5523495"/>
            <a:ext cx="0" cy="241685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19">
            <a:extLst>
              <a:ext uri="{FF2B5EF4-FFF2-40B4-BE49-F238E27FC236}">
                <a16:creationId xmlns:a16="http://schemas.microsoft.com/office/drawing/2014/main" id="{B26F4294-A8DF-594D-99C7-EE65331E37EE}"/>
              </a:ext>
            </a:extLst>
          </p:cNvPr>
          <p:cNvSpPr/>
          <p:nvPr/>
        </p:nvSpPr>
        <p:spPr>
          <a:xfrm>
            <a:off x="2727490" y="2131059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5" name="Rectangle 19">
            <a:extLst>
              <a:ext uri="{FF2B5EF4-FFF2-40B4-BE49-F238E27FC236}">
                <a16:creationId xmlns:a16="http://schemas.microsoft.com/office/drawing/2014/main" id="{AD9C4780-3D62-0646-ADDE-637ABDE74E96}"/>
              </a:ext>
            </a:extLst>
          </p:cNvPr>
          <p:cNvSpPr/>
          <p:nvPr/>
        </p:nvSpPr>
        <p:spPr>
          <a:xfrm>
            <a:off x="314839" y="2131059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6" name="Folded Corner 8">
            <a:extLst>
              <a:ext uri="{FF2B5EF4-FFF2-40B4-BE49-F238E27FC236}">
                <a16:creationId xmlns:a16="http://schemas.microsoft.com/office/drawing/2014/main" id="{B9689A32-0CB8-3F4D-91A3-26EA65A622F4}"/>
              </a:ext>
            </a:extLst>
          </p:cNvPr>
          <p:cNvSpPr/>
          <p:nvPr/>
        </p:nvSpPr>
        <p:spPr>
          <a:xfrm>
            <a:off x="2727531" y="2739853"/>
            <a:ext cx="2197691" cy="325343"/>
          </a:xfrm>
          <a:prstGeom prst="foldedCorner">
            <a:avLst/>
          </a:prstGeom>
          <a:ln>
            <a:solidFill>
              <a:schemeClr val="accent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concat</a:t>
            </a:r>
            <a:endParaRPr lang="en-US" sz="1400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0F5B228-876F-8043-AAE6-006CC2ECBD50}"/>
              </a:ext>
            </a:extLst>
          </p:cNvPr>
          <p:cNvGrpSpPr/>
          <p:nvPr/>
        </p:nvGrpSpPr>
        <p:grpSpPr>
          <a:xfrm>
            <a:off x="1413705" y="2456403"/>
            <a:ext cx="4825384" cy="283450"/>
            <a:chOff x="1413747" y="1243797"/>
            <a:chExt cx="4825384" cy="283450"/>
          </a:xfrm>
        </p:grpSpPr>
        <p:cxnSp>
          <p:nvCxnSpPr>
            <p:cNvPr id="58" name="Elbow Connector 57">
              <a:extLst>
                <a:ext uri="{FF2B5EF4-FFF2-40B4-BE49-F238E27FC236}">
                  <a16:creationId xmlns:a16="http://schemas.microsoft.com/office/drawing/2014/main" id="{F9D724EB-319B-8648-86A0-A0070B16A192}"/>
                </a:ext>
              </a:extLst>
            </p:cNvPr>
            <p:cNvCxnSpPr>
              <a:cxnSpLocks/>
              <a:stCxn id="55" idx="2"/>
              <a:endCxn id="56" idx="0"/>
            </p:cNvCxnSpPr>
            <p:nvPr/>
          </p:nvCxnSpPr>
          <p:spPr>
            <a:xfrm rot="16200000" flipH="1">
              <a:off x="2478358" y="179186"/>
              <a:ext cx="283450" cy="2412672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Elbow Connector 58">
              <a:extLst>
                <a:ext uri="{FF2B5EF4-FFF2-40B4-BE49-F238E27FC236}">
                  <a16:creationId xmlns:a16="http://schemas.microsoft.com/office/drawing/2014/main" id="{0B6BFC87-EA2B-EA4F-821D-2DEC16CB859F}"/>
                </a:ext>
              </a:extLst>
            </p:cNvPr>
            <p:cNvCxnSpPr>
              <a:cxnSpLocks/>
              <a:stCxn id="9" idx="2"/>
              <a:endCxn id="56" idx="0"/>
            </p:cNvCxnSpPr>
            <p:nvPr/>
          </p:nvCxnSpPr>
          <p:spPr>
            <a:xfrm rot="5400000">
              <a:off x="4891050" y="179166"/>
              <a:ext cx="283450" cy="2412712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135">
              <a:extLst>
                <a:ext uri="{FF2B5EF4-FFF2-40B4-BE49-F238E27FC236}">
                  <a16:creationId xmlns:a16="http://schemas.microsoft.com/office/drawing/2014/main" id="{5C2BE9DE-17BE-4E4D-8905-B8DDF259BCCD}"/>
                </a:ext>
              </a:extLst>
            </p:cNvPr>
            <p:cNvCxnSpPr>
              <a:cxnSpLocks/>
              <a:stCxn id="54" idx="2"/>
              <a:endCxn id="56" idx="0"/>
            </p:cNvCxnSpPr>
            <p:nvPr/>
          </p:nvCxnSpPr>
          <p:spPr>
            <a:xfrm>
              <a:off x="3826398" y="1243797"/>
              <a:ext cx="21" cy="283450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Elbow Connector 65">
            <a:extLst>
              <a:ext uri="{FF2B5EF4-FFF2-40B4-BE49-F238E27FC236}">
                <a16:creationId xmlns:a16="http://schemas.microsoft.com/office/drawing/2014/main" id="{3065D6E4-FAA6-7342-ACC2-50EC9D15F278}"/>
              </a:ext>
            </a:extLst>
          </p:cNvPr>
          <p:cNvCxnSpPr>
            <a:cxnSpLocks/>
            <a:stCxn id="56" idx="2"/>
            <a:endCxn id="14" idx="0"/>
          </p:cNvCxnSpPr>
          <p:nvPr/>
        </p:nvCxnSpPr>
        <p:spPr>
          <a:xfrm rot="16200000" flipH="1">
            <a:off x="4888220" y="2003353"/>
            <a:ext cx="289027" cy="2412712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4AC91-E3C3-D74A-8BA8-55C2ACB91EDE}"/>
              </a:ext>
            </a:extLst>
          </p:cNvPr>
          <p:cNvSpPr/>
          <p:nvPr/>
        </p:nvSpPr>
        <p:spPr>
          <a:xfrm>
            <a:off x="5592113" y="5765180"/>
            <a:ext cx="1293952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Output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Rectangle 19">
            <a:extLst>
              <a:ext uri="{FF2B5EF4-FFF2-40B4-BE49-F238E27FC236}">
                <a16:creationId xmlns:a16="http://schemas.microsoft.com/office/drawing/2014/main" id="{8EB0625B-725F-3D4E-B0C0-B49883FE6990}"/>
              </a:ext>
            </a:extLst>
          </p:cNvPr>
          <p:cNvSpPr/>
          <p:nvPr/>
        </p:nvSpPr>
        <p:spPr>
          <a:xfrm>
            <a:off x="5140223" y="1511035"/>
            <a:ext cx="2197732" cy="32534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-cs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A-Za-z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‘\n’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F6B24EE-C676-7D42-8410-C446415BE9AC}"/>
              </a:ext>
            </a:extLst>
          </p:cNvPr>
          <p:cNvSpPr/>
          <p:nvPr/>
        </p:nvSpPr>
        <p:spPr>
          <a:xfrm>
            <a:off x="5592113" y="605343"/>
            <a:ext cx="1293952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Input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9" name="Straight Arrow Connector 135">
            <a:extLst>
              <a:ext uri="{FF2B5EF4-FFF2-40B4-BE49-F238E27FC236}">
                <a16:creationId xmlns:a16="http://schemas.microsoft.com/office/drawing/2014/main" id="{726C9B4E-814C-A745-A824-1EE25731F2BD}"/>
              </a:ext>
            </a:extLst>
          </p:cNvPr>
          <p:cNvCxnSpPr>
            <a:cxnSpLocks/>
            <a:stCxn id="44" idx="2"/>
            <a:endCxn id="43" idx="0"/>
          </p:cNvCxnSpPr>
          <p:nvPr/>
        </p:nvCxnSpPr>
        <p:spPr>
          <a:xfrm>
            <a:off x="6239089" y="1143506"/>
            <a:ext cx="0" cy="367529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0FEFC26-C479-CD4E-AA49-A54A3D08BF37}"/>
              </a:ext>
            </a:extLst>
          </p:cNvPr>
          <p:cNvGrpSpPr/>
          <p:nvPr/>
        </p:nvGrpSpPr>
        <p:grpSpPr>
          <a:xfrm>
            <a:off x="1413706" y="1836377"/>
            <a:ext cx="4825384" cy="294682"/>
            <a:chOff x="1413706" y="1204035"/>
            <a:chExt cx="4825384" cy="294682"/>
          </a:xfrm>
        </p:grpSpPr>
        <p:cxnSp>
          <p:nvCxnSpPr>
            <p:cNvPr id="61" name="Elbow Connector 60">
              <a:extLst>
                <a:ext uri="{FF2B5EF4-FFF2-40B4-BE49-F238E27FC236}">
                  <a16:creationId xmlns:a16="http://schemas.microsoft.com/office/drawing/2014/main" id="{30844B47-8650-E144-91C9-8446117D3559}"/>
                </a:ext>
              </a:extLst>
            </p:cNvPr>
            <p:cNvCxnSpPr>
              <a:cxnSpLocks/>
              <a:stCxn id="43" idx="2"/>
              <a:endCxn id="55" idx="0"/>
            </p:cNvCxnSpPr>
            <p:nvPr/>
          </p:nvCxnSpPr>
          <p:spPr>
            <a:xfrm rot="5400000">
              <a:off x="3679057" y="-1061316"/>
              <a:ext cx="294681" cy="482538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lbow Connector 61">
              <a:extLst>
                <a:ext uri="{FF2B5EF4-FFF2-40B4-BE49-F238E27FC236}">
                  <a16:creationId xmlns:a16="http://schemas.microsoft.com/office/drawing/2014/main" id="{7624CF1A-35DE-8D40-AF0F-C055203530B6}"/>
                </a:ext>
              </a:extLst>
            </p:cNvPr>
            <p:cNvCxnSpPr>
              <a:cxnSpLocks/>
              <a:stCxn id="43" idx="2"/>
              <a:endCxn id="54" idx="0"/>
            </p:cNvCxnSpPr>
            <p:nvPr/>
          </p:nvCxnSpPr>
          <p:spPr>
            <a:xfrm rot="5400000">
              <a:off x="4885383" y="145010"/>
              <a:ext cx="294681" cy="2412733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135">
              <a:extLst>
                <a:ext uri="{FF2B5EF4-FFF2-40B4-BE49-F238E27FC236}">
                  <a16:creationId xmlns:a16="http://schemas.microsoft.com/office/drawing/2014/main" id="{4724DB99-33F7-F644-A770-1C71F10A9AD7}"/>
                </a:ext>
              </a:extLst>
            </p:cNvPr>
            <p:cNvCxnSpPr>
              <a:cxnSpLocks/>
              <a:stCxn id="43" idx="2"/>
              <a:endCxn id="9" idx="0"/>
            </p:cNvCxnSpPr>
            <p:nvPr/>
          </p:nvCxnSpPr>
          <p:spPr>
            <a:xfrm>
              <a:off x="6239089" y="1204036"/>
              <a:ext cx="0" cy="294681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Rectangle 19">
            <a:extLst>
              <a:ext uri="{FF2B5EF4-FFF2-40B4-BE49-F238E27FC236}">
                <a16:creationId xmlns:a16="http://schemas.microsoft.com/office/drawing/2014/main" id="{696398B7-0346-9643-B495-5467AA56D0BA}"/>
              </a:ext>
            </a:extLst>
          </p:cNvPr>
          <p:cNvSpPr/>
          <p:nvPr/>
        </p:nvSpPr>
        <p:spPr>
          <a:xfrm>
            <a:off x="2727490" y="3354223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5" name="Rectangle 19">
            <a:extLst>
              <a:ext uri="{FF2B5EF4-FFF2-40B4-BE49-F238E27FC236}">
                <a16:creationId xmlns:a16="http://schemas.microsoft.com/office/drawing/2014/main" id="{F6B7E070-5D50-2D4A-94CA-817E4AB18EF4}"/>
              </a:ext>
            </a:extLst>
          </p:cNvPr>
          <p:cNvSpPr/>
          <p:nvPr/>
        </p:nvSpPr>
        <p:spPr>
          <a:xfrm>
            <a:off x="314756" y="3354223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6" name="Title 15">
            <a:extLst>
              <a:ext uri="{FF2B5EF4-FFF2-40B4-BE49-F238E27FC236}">
                <a16:creationId xmlns:a16="http://schemas.microsoft.com/office/drawing/2014/main" id="{82405543-111A-B049-B5DA-DB4CF790C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5592113" cy="12048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Parallelize</a:t>
            </a:r>
            <a:r>
              <a:rPr lang="zh-CN" altLang="en-US" dirty="0"/>
              <a:t> </a:t>
            </a:r>
            <a:r>
              <a:rPr lang="en-US" altLang="zh-CN" dirty="0"/>
              <a:t>each</a:t>
            </a:r>
            <a:r>
              <a:rPr lang="zh-CN" altLang="en-US" dirty="0"/>
              <a:t> </a:t>
            </a:r>
            <a:r>
              <a:rPr lang="en-US" altLang="zh-CN" dirty="0"/>
              <a:t>stage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pipeline</a:t>
            </a:r>
            <a:r>
              <a:rPr lang="zh-CN" altLang="en-US" dirty="0"/>
              <a:t> </a:t>
            </a:r>
            <a:r>
              <a:rPr lang="en-US" altLang="zh-CN" dirty="0"/>
              <a:t>stage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246233-9095-794B-8E5F-2F39788FC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D395BB-50FF-5840-9D7E-CB7E8CA80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E20D90-EE0A-9140-911E-AFC440C51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8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583 -0.00185 L 4.375E-6 3.7037E-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2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792 -0.00185 L -2.08333E-6 3.7037E-7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45" grpId="0" animBg="1"/>
      <p:bldP spid="4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1A8C058-23C3-F048-A849-E232DC727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altLang="zh-CN" dirty="0"/>
              <a:t>tream-processing</a:t>
            </a:r>
            <a:r>
              <a:rPr lang="zh-CN" altLang="en-US" dirty="0"/>
              <a:t> </a:t>
            </a:r>
            <a:r>
              <a:rPr lang="en-US" altLang="zh-CN" dirty="0"/>
              <a:t>programs</a:t>
            </a:r>
            <a:endParaRPr lang="en-US" dirty="0"/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74192873-382C-8349-A43B-82F7E152B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3723" y="4036691"/>
            <a:ext cx="4620076" cy="2140272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Stream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input</a:t>
            </a:r>
            <a:r>
              <a:rPr lang="zh-CN" altLang="en-US" dirty="0"/>
              <a:t> </a:t>
            </a:r>
            <a:r>
              <a:rPr lang="en-US" altLang="zh-CN" dirty="0"/>
              <a:t>units</a:t>
            </a:r>
          </a:p>
          <a:p>
            <a:pPr marL="0" indent="0">
              <a:buNone/>
            </a:pPr>
            <a:r>
              <a:rPr lang="en-US" altLang="zh-CN" dirty="0"/>
              <a:t>Sliding</a:t>
            </a:r>
            <a:r>
              <a:rPr lang="zh-CN" altLang="en-US" dirty="0"/>
              <a:t> </a:t>
            </a:r>
            <a:r>
              <a:rPr lang="en-US" altLang="zh-CN" dirty="0"/>
              <a:t>window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6B4247-DD2C-CC43-BF41-11A7BF5C671B}"/>
              </a:ext>
            </a:extLst>
          </p:cNvPr>
          <p:cNvSpPr/>
          <p:nvPr/>
        </p:nvSpPr>
        <p:spPr>
          <a:xfrm>
            <a:off x="2293056" y="2099575"/>
            <a:ext cx="1026079" cy="5381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Input unit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648289-3202-874D-A1A5-5118FF1A9EF4}"/>
              </a:ext>
            </a:extLst>
          </p:cNvPr>
          <p:cNvSpPr/>
          <p:nvPr/>
        </p:nvSpPr>
        <p:spPr>
          <a:xfrm>
            <a:off x="919618" y="2099575"/>
            <a:ext cx="1293952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Input unit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F80E8A-4E5E-0343-9571-849106D7A1A6}"/>
              </a:ext>
            </a:extLst>
          </p:cNvPr>
          <p:cNvSpPr/>
          <p:nvPr/>
        </p:nvSpPr>
        <p:spPr>
          <a:xfrm>
            <a:off x="3398621" y="2099575"/>
            <a:ext cx="189286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Input unit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62568B-92CD-F44D-8AB7-9273FC2EBCC2}"/>
              </a:ext>
            </a:extLst>
          </p:cNvPr>
          <p:cNvSpPr/>
          <p:nvPr/>
        </p:nvSpPr>
        <p:spPr>
          <a:xfrm>
            <a:off x="9090929" y="2099575"/>
            <a:ext cx="1667710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Input unit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192161-2A36-9C43-B9CB-8674CD30A901}"/>
              </a:ext>
            </a:extLst>
          </p:cNvPr>
          <p:cNvSpPr/>
          <p:nvPr/>
        </p:nvSpPr>
        <p:spPr>
          <a:xfrm>
            <a:off x="919618" y="4036691"/>
            <a:ext cx="1293953" cy="12910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ro</a:t>
            </a:r>
            <a:r>
              <a:rPr lang="en-US" altLang="zh-CN" dirty="0">
                <a:solidFill>
                  <a:schemeClr val="tx1"/>
                </a:solidFill>
              </a:rPr>
              <a:t>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48F52-E833-6848-ABB0-270D535F76F9}"/>
              </a:ext>
            </a:extLst>
          </p:cNvPr>
          <p:cNvSpPr/>
          <p:nvPr/>
        </p:nvSpPr>
        <p:spPr>
          <a:xfrm>
            <a:off x="5370973" y="2099575"/>
            <a:ext cx="1283264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Input unit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C93F9-7CB6-BB40-8CFC-E112ABEE8937}"/>
              </a:ext>
            </a:extLst>
          </p:cNvPr>
          <p:cNvSpPr/>
          <p:nvPr/>
        </p:nvSpPr>
        <p:spPr>
          <a:xfrm>
            <a:off x="6733723" y="2099575"/>
            <a:ext cx="914973" cy="5381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Input unit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A6FB2D-06A3-5648-8D25-0FBB1B5FF82A}"/>
              </a:ext>
            </a:extLst>
          </p:cNvPr>
          <p:cNvSpPr/>
          <p:nvPr/>
        </p:nvSpPr>
        <p:spPr>
          <a:xfrm>
            <a:off x="7728182" y="2099575"/>
            <a:ext cx="1283263" cy="5381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Input unit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7" name="Straight Arrow Connector 135">
            <a:extLst>
              <a:ext uri="{FF2B5EF4-FFF2-40B4-BE49-F238E27FC236}">
                <a16:creationId xmlns:a16="http://schemas.microsoft.com/office/drawing/2014/main" id="{279F1554-AF62-0541-B21D-ECAB0ED52966}"/>
              </a:ext>
            </a:extLst>
          </p:cNvPr>
          <p:cNvCxnSpPr>
            <a:cxnSpLocks/>
            <a:stCxn id="9" idx="2"/>
            <a:endCxn id="13" idx="0"/>
          </p:cNvCxnSpPr>
          <p:nvPr/>
        </p:nvCxnSpPr>
        <p:spPr>
          <a:xfrm>
            <a:off x="1566594" y="2637738"/>
            <a:ext cx="1" cy="1398953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35">
            <a:extLst>
              <a:ext uri="{FF2B5EF4-FFF2-40B4-BE49-F238E27FC236}">
                <a16:creationId xmlns:a16="http://schemas.microsoft.com/office/drawing/2014/main" id="{3A3F9907-ECEC-7343-901D-E7FBE204D2EE}"/>
              </a:ext>
            </a:extLst>
          </p:cNvPr>
          <p:cNvCxnSpPr>
            <a:cxnSpLocks/>
            <a:stCxn id="8" idx="2"/>
            <a:endCxn id="13" idx="0"/>
          </p:cNvCxnSpPr>
          <p:nvPr/>
        </p:nvCxnSpPr>
        <p:spPr>
          <a:xfrm flipH="1">
            <a:off x="1566595" y="2637738"/>
            <a:ext cx="1239501" cy="1398953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135">
            <a:extLst>
              <a:ext uri="{FF2B5EF4-FFF2-40B4-BE49-F238E27FC236}">
                <a16:creationId xmlns:a16="http://schemas.microsoft.com/office/drawing/2014/main" id="{55CE4E06-4A6E-284B-90B9-EA94FAF71EF4}"/>
              </a:ext>
            </a:extLst>
          </p:cNvPr>
          <p:cNvCxnSpPr>
            <a:cxnSpLocks/>
            <a:stCxn id="10" idx="2"/>
            <a:endCxn id="13" idx="0"/>
          </p:cNvCxnSpPr>
          <p:nvPr/>
        </p:nvCxnSpPr>
        <p:spPr>
          <a:xfrm flipH="1">
            <a:off x="1566595" y="2637738"/>
            <a:ext cx="2778459" cy="1398953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135">
            <a:extLst>
              <a:ext uri="{FF2B5EF4-FFF2-40B4-BE49-F238E27FC236}">
                <a16:creationId xmlns:a16="http://schemas.microsoft.com/office/drawing/2014/main" id="{701309AE-E962-7340-A885-392628C085F9}"/>
              </a:ext>
            </a:extLst>
          </p:cNvPr>
          <p:cNvCxnSpPr>
            <a:cxnSpLocks/>
            <a:stCxn id="14" idx="2"/>
            <a:endCxn id="13" idx="0"/>
          </p:cNvCxnSpPr>
          <p:nvPr/>
        </p:nvCxnSpPr>
        <p:spPr>
          <a:xfrm flipH="1">
            <a:off x="1566595" y="2637738"/>
            <a:ext cx="4446010" cy="1398953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77738189-5342-F641-8E20-A4283D250D0D}"/>
              </a:ext>
            </a:extLst>
          </p:cNvPr>
          <p:cNvGrpSpPr/>
          <p:nvPr/>
        </p:nvGrpSpPr>
        <p:grpSpPr>
          <a:xfrm>
            <a:off x="913230" y="5327790"/>
            <a:ext cx="4378257" cy="932158"/>
            <a:chOff x="913230" y="5327790"/>
            <a:chExt cx="4378257" cy="932158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8225729-57AA-AD43-BD9A-78F2168D54E5}"/>
                </a:ext>
              </a:extLst>
            </p:cNvPr>
            <p:cNvSpPr/>
            <p:nvPr/>
          </p:nvSpPr>
          <p:spPr>
            <a:xfrm>
              <a:off x="913230" y="5721784"/>
              <a:ext cx="4378257" cy="5381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Calibri" panose="020F0502020204030204" pitchFamily="34" charset="0"/>
                  <a:cs typeface="Calibri" panose="020F0502020204030204" pitchFamily="34" charset="0"/>
                </a:rPr>
                <a:t>Output</a:t>
              </a: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32" name="Straight Arrow Connector 135">
              <a:extLst>
                <a:ext uri="{FF2B5EF4-FFF2-40B4-BE49-F238E27FC236}">
                  <a16:creationId xmlns:a16="http://schemas.microsoft.com/office/drawing/2014/main" id="{403324F8-3962-E44B-ABCB-F30C6AE1B776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>
              <a:off x="1566595" y="5327790"/>
              <a:ext cx="0" cy="39399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8997F2D-9873-CA49-B051-2119224B792D}"/>
              </a:ext>
            </a:extLst>
          </p:cNvPr>
          <p:cNvGrpSpPr/>
          <p:nvPr/>
        </p:nvGrpSpPr>
        <p:grpSpPr>
          <a:xfrm>
            <a:off x="6850251" y="3211681"/>
            <a:ext cx="340958" cy="83689"/>
            <a:chOff x="3166877" y="4737618"/>
            <a:chExt cx="340958" cy="83689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3C3108BD-C7E5-3646-9FA2-2C1D0D72D4E6}"/>
                </a:ext>
              </a:extLst>
            </p:cNvPr>
            <p:cNvSpPr/>
            <p:nvPr/>
          </p:nvSpPr>
          <p:spPr>
            <a:xfrm rot="5400000">
              <a:off x="3424145" y="4737618"/>
              <a:ext cx="83689" cy="8369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BC339152-CFD6-3240-885E-CCEAFC151B54}"/>
                </a:ext>
              </a:extLst>
            </p:cNvPr>
            <p:cNvSpPr/>
            <p:nvPr/>
          </p:nvSpPr>
          <p:spPr>
            <a:xfrm rot="5400000">
              <a:off x="3295511" y="4737618"/>
              <a:ext cx="83689" cy="8369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369649C-62ED-094C-AEC9-E7375C7BD389}"/>
                </a:ext>
              </a:extLst>
            </p:cNvPr>
            <p:cNvSpPr/>
            <p:nvPr/>
          </p:nvSpPr>
          <p:spPr>
            <a:xfrm rot="5400000">
              <a:off x="3166877" y="4737618"/>
              <a:ext cx="83689" cy="8369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0B81F2-E64C-BC43-8EBE-3126E0E6C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D85777-C7B5-D24A-9CEA-73898E560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5FF123-977B-D740-86B2-8823050CF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0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Box 70">
            <a:extLst>
              <a:ext uri="{FF2B5EF4-FFF2-40B4-BE49-F238E27FC236}">
                <a16:creationId xmlns:a16="http://schemas.microsoft.com/office/drawing/2014/main" id="{FA110131-4C7A-4540-B6A6-4A0979971FD7}"/>
              </a:ext>
            </a:extLst>
          </p:cNvPr>
          <p:cNvSpPr txBox="1"/>
          <p:nvPr/>
        </p:nvSpPr>
        <p:spPr>
          <a:xfrm>
            <a:off x="7767876" y="896459"/>
            <a:ext cx="3508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Break</a:t>
            </a:r>
            <a:r>
              <a:rPr lang="zh-CN" altLang="en-US" dirty="0"/>
              <a:t> </a:t>
            </a:r>
            <a:r>
              <a:rPr lang="en-US" altLang="zh-CN" dirty="0"/>
              <a:t>document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lines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endParaRPr lang="en-US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0A7F100-3C9F-8D4B-AB05-AB7087D0A79C}"/>
              </a:ext>
            </a:extLst>
          </p:cNvPr>
          <p:cNvSpPr txBox="1"/>
          <p:nvPr/>
        </p:nvSpPr>
        <p:spPr>
          <a:xfrm>
            <a:off x="7767876" y="2109065"/>
            <a:ext cx="3129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Translate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lower</a:t>
            </a:r>
            <a:r>
              <a:rPr lang="zh-CN" altLang="en-US" dirty="0"/>
              <a:t> </a:t>
            </a:r>
            <a:r>
              <a:rPr lang="en-US" altLang="zh-CN" dirty="0"/>
              <a:t>case</a:t>
            </a:r>
            <a:endParaRPr lang="en-US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385ABBC-6AC1-D04A-90F8-27FBCF1E14D5}"/>
              </a:ext>
            </a:extLst>
          </p:cNvPr>
          <p:cNvSpPr txBox="1"/>
          <p:nvPr/>
        </p:nvSpPr>
        <p:spPr>
          <a:xfrm>
            <a:off x="7767876" y="3332229"/>
            <a:ext cx="2623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Sort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lower-case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endParaRPr lang="en-US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F8A35A8-36BE-F748-A5EC-766F7B4EACB7}"/>
              </a:ext>
            </a:extLst>
          </p:cNvPr>
          <p:cNvSpPr txBox="1"/>
          <p:nvPr/>
        </p:nvSpPr>
        <p:spPr>
          <a:xfrm>
            <a:off x="7767876" y="4551150"/>
            <a:ext cx="388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Remove</a:t>
            </a:r>
            <a:r>
              <a:rPr lang="zh-CN" altLang="en-US" dirty="0"/>
              <a:t> </a:t>
            </a:r>
            <a:r>
              <a:rPr lang="en-US" altLang="zh-CN" dirty="0"/>
              <a:t>duplicates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prepend</a:t>
            </a:r>
            <a:r>
              <a:rPr lang="zh-CN" altLang="en-US" dirty="0"/>
              <a:t> </a:t>
            </a:r>
            <a:r>
              <a:rPr lang="en-US" altLang="zh-CN" dirty="0"/>
              <a:t>counts</a:t>
            </a:r>
            <a:endParaRPr lang="en-US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38E243E-3E92-E248-8679-9991E89D3A0F}"/>
              </a:ext>
            </a:extLst>
          </p:cNvPr>
          <p:cNvSpPr txBox="1"/>
          <p:nvPr/>
        </p:nvSpPr>
        <p:spPr>
          <a:xfrm>
            <a:off x="7767876" y="5176157"/>
            <a:ext cx="4124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Sort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their</a:t>
            </a:r>
            <a:r>
              <a:rPr lang="zh-CN" altLang="en-US" dirty="0"/>
              <a:t> </a:t>
            </a:r>
            <a:r>
              <a:rPr lang="en-US" altLang="zh-CN" dirty="0"/>
              <a:t>counts</a:t>
            </a:r>
            <a:r>
              <a:rPr lang="zh-CN" altLang="en-US" dirty="0"/>
              <a:t> </a:t>
            </a:r>
            <a:r>
              <a:rPr lang="en-US" altLang="zh-CN" dirty="0"/>
              <a:t>(reverse</a:t>
            </a:r>
            <a:r>
              <a:rPr lang="zh-CN" altLang="en-US" dirty="0"/>
              <a:t> </a:t>
            </a:r>
            <a:r>
              <a:rPr lang="en-US" altLang="zh-CN" dirty="0"/>
              <a:t>order)</a:t>
            </a:r>
            <a:endParaRPr lang="en-US" dirty="0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2B0C7EB3-DEA7-E946-A10D-38C9A89A5D69}"/>
              </a:ext>
            </a:extLst>
          </p:cNvPr>
          <p:cNvSpPr/>
          <p:nvPr/>
        </p:nvSpPr>
        <p:spPr>
          <a:xfrm>
            <a:off x="5140223" y="2131059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Rectangle 19">
            <a:extLst>
              <a:ext uri="{FF2B5EF4-FFF2-40B4-BE49-F238E27FC236}">
                <a16:creationId xmlns:a16="http://schemas.microsoft.com/office/drawing/2014/main" id="{EE0E98B3-7F08-194F-99D1-E2854EFA6A04}"/>
              </a:ext>
            </a:extLst>
          </p:cNvPr>
          <p:cNvSpPr/>
          <p:nvPr/>
        </p:nvSpPr>
        <p:spPr>
          <a:xfrm>
            <a:off x="5140223" y="3354223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E3325F5C-C57A-A844-9027-5DB9445C48D4}"/>
              </a:ext>
            </a:extLst>
          </p:cNvPr>
          <p:cNvSpPr/>
          <p:nvPr/>
        </p:nvSpPr>
        <p:spPr>
          <a:xfrm>
            <a:off x="5140223" y="4573144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uniq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-c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2A6FE1F-E87F-3648-868B-E987C579020C}"/>
              </a:ext>
            </a:extLst>
          </p:cNvPr>
          <p:cNvSpPr/>
          <p:nvPr/>
        </p:nvSpPr>
        <p:spPr>
          <a:xfrm>
            <a:off x="5140223" y="5198151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zh-CN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rn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7" name="Straight Arrow Connector 135">
            <a:extLst>
              <a:ext uri="{FF2B5EF4-FFF2-40B4-BE49-F238E27FC236}">
                <a16:creationId xmlns:a16="http://schemas.microsoft.com/office/drawing/2014/main" id="{D58622FE-23F0-F843-B706-12424D03F6BD}"/>
              </a:ext>
            </a:extLst>
          </p:cNvPr>
          <p:cNvCxnSpPr>
            <a:cxnSpLocks/>
            <a:stCxn id="19" idx="2"/>
            <a:endCxn id="20" idx="0"/>
          </p:cNvCxnSpPr>
          <p:nvPr/>
        </p:nvCxnSpPr>
        <p:spPr>
          <a:xfrm>
            <a:off x="6239089" y="4898488"/>
            <a:ext cx="0" cy="299663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135">
            <a:extLst>
              <a:ext uri="{FF2B5EF4-FFF2-40B4-BE49-F238E27FC236}">
                <a16:creationId xmlns:a16="http://schemas.microsoft.com/office/drawing/2014/main" id="{D6309FF3-2372-9245-84A7-7FF68EEFC0BD}"/>
              </a:ext>
            </a:extLst>
          </p:cNvPr>
          <p:cNvCxnSpPr>
            <a:cxnSpLocks/>
            <a:stCxn id="20" idx="2"/>
            <a:endCxn id="42" idx="0"/>
          </p:cNvCxnSpPr>
          <p:nvPr/>
        </p:nvCxnSpPr>
        <p:spPr>
          <a:xfrm>
            <a:off x="6239089" y="5523495"/>
            <a:ext cx="0" cy="241685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19">
            <a:extLst>
              <a:ext uri="{FF2B5EF4-FFF2-40B4-BE49-F238E27FC236}">
                <a16:creationId xmlns:a16="http://schemas.microsoft.com/office/drawing/2014/main" id="{B26F4294-A8DF-594D-99C7-EE65331E37EE}"/>
              </a:ext>
            </a:extLst>
          </p:cNvPr>
          <p:cNvSpPr/>
          <p:nvPr/>
        </p:nvSpPr>
        <p:spPr>
          <a:xfrm>
            <a:off x="2727490" y="2131059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5" name="Rectangle 19">
            <a:extLst>
              <a:ext uri="{FF2B5EF4-FFF2-40B4-BE49-F238E27FC236}">
                <a16:creationId xmlns:a16="http://schemas.microsoft.com/office/drawing/2014/main" id="{AD9C4780-3D62-0646-ADDE-637ABDE74E96}"/>
              </a:ext>
            </a:extLst>
          </p:cNvPr>
          <p:cNvSpPr/>
          <p:nvPr/>
        </p:nvSpPr>
        <p:spPr>
          <a:xfrm>
            <a:off x="314839" y="2131059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6" name="Folded Corner 8">
            <a:extLst>
              <a:ext uri="{FF2B5EF4-FFF2-40B4-BE49-F238E27FC236}">
                <a16:creationId xmlns:a16="http://schemas.microsoft.com/office/drawing/2014/main" id="{B9689A32-0CB8-3F4D-91A3-26EA65A622F4}"/>
              </a:ext>
            </a:extLst>
          </p:cNvPr>
          <p:cNvSpPr/>
          <p:nvPr/>
        </p:nvSpPr>
        <p:spPr>
          <a:xfrm>
            <a:off x="2727531" y="2739853"/>
            <a:ext cx="2197691" cy="325343"/>
          </a:xfrm>
          <a:prstGeom prst="foldedCorner">
            <a:avLst/>
          </a:prstGeom>
          <a:ln>
            <a:solidFill>
              <a:schemeClr val="accent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concat</a:t>
            </a:r>
            <a:endParaRPr lang="en-US" sz="1400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0F5B228-876F-8043-AAE6-006CC2ECBD50}"/>
              </a:ext>
            </a:extLst>
          </p:cNvPr>
          <p:cNvGrpSpPr/>
          <p:nvPr/>
        </p:nvGrpSpPr>
        <p:grpSpPr>
          <a:xfrm>
            <a:off x="1413705" y="2456403"/>
            <a:ext cx="4825384" cy="283450"/>
            <a:chOff x="1413747" y="1243797"/>
            <a:chExt cx="4825384" cy="283450"/>
          </a:xfrm>
        </p:grpSpPr>
        <p:cxnSp>
          <p:nvCxnSpPr>
            <p:cNvPr id="58" name="Elbow Connector 57">
              <a:extLst>
                <a:ext uri="{FF2B5EF4-FFF2-40B4-BE49-F238E27FC236}">
                  <a16:creationId xmlns:a16="http://schemas.microsoft.com/office/drawing/2014/main" id="{F9D724EB-319B-8648-86A0-A0070B16A192}"/>
                </a:ext>
              </a:extLst>
            </p:cNvPr>
            <p:cNvCxnSpPr>
              <a:cxnSpLocks/>
              <a:stCxn id="55" idx="2"/>
              <a:endCxn id="56" idx="0"/>
            </p:cNvCxnSpPr>
            <p:nvPr/>
          </p:nvCxnSpPr>
          <p:spPr>
            <a:xfrm rot="16200000" flipH="1">
              <a:off x="2478358" y="179186"/>
              <a:ext cx="283450" cy="2412672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Elbow Connector 58">
              <a:extLst>
                <a:ext uri="{FF2B5EF4-FFF2-40B4-BE49-F238E27FC236}">
                  <a16:creationId xmlns:a16="http://schemas.microsoft.com/office/drawing/2014/main" id="{0B6BFC87-EA2B-EA4F-821D-2DEC16CB859F}"/>
                </a:ext>
              </a:extLst>
            </p:cNvPr>
            <p:cNvCxnSpPr>
              <a:cxnSpLocks/>
              <a:stCxn id="9" idx="2"/>
              <a:endCxn id="56" idx="0"/>
            </p:cNvCxnSpPr>
            <p:nvPr/>
          </p:nvCxnSpPr>
          <p:spPr>
            <a:xfrm rot="5400000">
              <a:off x="4891050" y="179166"/>
              <a:ext cx="283450" cy="2412712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135">
              <a:extLst>
                <a:ext uri="{FF2B5EF4-FFF2-40B4-BE49-F238E27FC236}">
                  <a16:creationId xmlns:a16="http://schemas.microsoft.com/office/drawing/2014/main" id="{5C2BE9DE-17BE-4E4D-8905-B8DDF259BCCD}"/>
                </a:ext>
              </a:extLst>
            </p:cNvPr>
            <p:cNvCxnSpPr>
              <a:cxnSpLocks/>
              <a:stCxn id="54" idx="2"/>
              <a:endCxn id="56" idx="0"/>
            </p:cNvCxnSpPr>
            <p:nvPr/>
          </p:nvCxnSpPr>
          <p:spPr>
            <a:xfrm>
              <a:off x="3826398" y="1243797"/>
              <a:ext cx="21" cy="283450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4AC91-E3C3-D74A-8BA8-55C2ACB91EDE}"/>
              </a:ext>
            </a:extLst>
          </p:cNvPr>
          <p:cNvSpPr/>
          <p:nvPr/>
        </p:nvSpPr>
        <p:spPr>
          <a:xfrm>
            <a:off x="5592113" y="5765180"/>
            <a:ext cx="1293952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Output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Rectangle 19">
            <a:extLst>
              <a:ext uri="{FF2B5EF4-FFF2-40B4-BE49-F238E27FC236}">
                <a16:creationId xmlns:a16="http://schemas.microsoft.com/office/drawing/2014/main" id="{8EB0625B-725F-3D4E-B0C0-B49883FE6990}"/>
              </a:ext>
            </a:extLst>
          </p:cNvPr>
          <p:cNvSpPr/>
          <p:nvPr/>
        </p:nvSpPr>
        <p:spPr>
          <a:xfrm>
            <a:off x="5140223" y="1511035"/>
            <a:ext cx="2197732" cy="32534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-cs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A-Za-z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‘\n’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F6B24EE-C676-7D42-8410-C446415BE9AC}"/>
              </a:ext>
            </a:extLst>
          </p:cNvPr>
          <p:cNvSpPr/>
          <p:nvPr/>
        </p:nvSpPr>
        <p:spPr>
          <a:xfrm>
            <a:off x="5592113" y="605343"/>
            <a:ext cx="1293952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Input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9" name="Straight Arrow Connector 135">
            <a:extLst>
              <a:ext uri="{FF2B5EF4-FFF2-40B4-BE49-F238E27FC236}">
                <a16:creationId xmlns:a16="http://schemas.microsoft.com/office/drawing/2014/main" id="{726C9B4E-814C-A745-A824-1EE25731F2BD}"/>
              </a:ext>
            </a:extLst>
          </p:cNvPr>
          <p:cNvCxnSpPr>
            <a:cxnSpLocks/>
            <a:stCxn id="44" idx="2"/>
            <a:endCxn id="43" idx="0"/>
          </p:cNvCxnSpPr>
          <p:nvPr/>
        </p:nvCxnSpPr>
        <p:spPr>
          <a:xfrm>
            <a:off x="6239089" y="1143506"/>
            <a:ext cx="0" cy="367529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0FEFC26-C479-CD4E-AA49-A54A3D08BF37}"/>
              </a:ext>
            </a:extLst>
          </p:cNvPr>
          <p:cNvGrpSpPr/>
          <p:nvPr/>
        </p:nvGrpSpPr>
        <p:grpSpPr>
          <a:xfrm>
            <a:off x="1413706" y="1836377"/>
            <a:ext cx="4825384" cy="294682"/>
            <a:chOff x="1413706" y="1204035"/>
            <a:chExt cx="4825384" cy="294682"/>
          </a:xfrm>
        </p:grpSpPr>
        <p:cxnSp>
          <p:nvCxnSpPr>
            <p:cNvPr id="61" name="Elbow Connector 60">
              <a:extLst>
                <a:ext uri="{FF2B5EF4-FFF2-40B4-BE49-F238E27FC236}">
                  <a16:creationId xmlns:a16="http://schemas.microsoft.com/office/drawing/2014/main" id="{30844B47-8650-E144-91C9-8446117D3559}"/>
                </a:ext>
              </a:extLst>
            </p:cNvPr>
            <p:cNvCxnSpPr>
              <a:cxnSpLocks/>
              <a:stCxn id="43" idx="2"/>
              <a:endCxn id="55" idx="0"/>
            </p:cNvCxnSpPr>
            <p:nvPr/>
          </p:nvCxnSpPr>
          <p:spPr>
            <a:xfrm rot="5400000">
              <a:off x="3679057" y="-1061316"/>
              <a:ext cx="294681" cy="482538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lbow Connector 61">
              <a:extLst>
                <a:ext uri="{FF2B5EF4-FFF2-40B4-BE49-F238E27FC236}">
                  <a16:creationId xmlns:a16="http://schemas.microsoft.com/office/drawing/2014/main" id="{7624CF1A-35DE-8D40-AF0F-C055203530B6}"/>
                </a:ext>
              </a:extLst>
            </p:cNvPr>
            <p:cNvCxnSpPr>
              <a:cxnSpLocks/>
              <a:stCxn id="43" idx="2"/>
              <a:endCxn id="54" idx="0"/>
            </p:cNvCxnSpPr>
            <p:nvPr/>
          </p:nvCxnSpPr>
          <p:spPr>
            <a:xfrm rot="5400000">
              <a:off x="4885383" y="145010"/>
              <a:ext cx="294681" cy="2412733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135">
              <a:extLst>
                <a:ext uri="{FF2B5EF4-FFF2-40B4-BE49-F238E27FC236}">
                  <a16:creationId xmlns:a16="http://schemas.microsoft.com/office/drawing/2014/main" id="{4724DB99-33F7-F644-A770-1C71F10A9AD7}"/>
                </a:ext>
              </a:extLst>
            </p:cNvPr>
            <p:cNvCxnSpPr>
              <a:cxnSpLocks/>
              <a:stCxn id="43" idx="2"/>
              <a:endCxn id="9" idx="0"/>
            </p:cNvCxnSpPr>
            <p:nvPr/>
          </p:nvCxnSpPr>
          <p:spPr>
            <a:xfrm>
              <a:off x="6239089" y="1204036"/>
              <a:ext cx="0" cy="294681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Rectangle 19">
            <a:extLst>
              <a:ext uri="{FF2B5EF4-FFF2-40B4-BE49-F238E27FC236}">
                <a16:creationId xmlns:a16="http://schemas.microsoft.com/office/drawing/2014/main" id="{696398B7-0346-9643-B495-5467AA56D0BA}"/>
              </a:ext>
            </a:extLst>
          </p:cNvPr>
          <p:cNvSpPr/>
          <p:nvPr/>
        </p:nvSpPr>
        <p:spPr>
          <a:xfrm>
            <a:off x="2727490" y="3354223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5" name="Rectangle 19">
            <a:extLst>
              <a:ext uri="{FF2B5EF4-FFF2-40B4-BE49-F238E27FC236}">
                <a16:creationId xmlns:a16="http://schemas.microsoft.com/office/drawing/2014/main" id="{F6B7E070-5D50-2D4A-94CA-817E4AB18EF4}"/>
              </a:ext>
            </a:extLst>
          </p:cNvPr>
          <p:cNvSpPr/>
          <p:nvPr/>
        </p:nvSpPr>
        <p:spPr>
          <a:xfrm>
            <a:off x="314756" y="3354223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DC2AE0A-AFFB-2544-A176-60DFEE689CAC}"/>
              </a:ext>
            </a:extLst>
          </p:cNvPr>
          <p:cNvGrpSpPr/>
          <p:nvPr/>
        </p:nvGrpSpPr>
        <p:grpSpPr>
          <a:xfrm>
            <a:off x="1413623" y="3065195"/>
            <a:ext cx="4825467" cy="289028"/>
            <a:chOff x="1413624" y="1783075"/>
            <a:chExt cx="4825467" cy="289028"/>
          </a:xfrm>
        </p:grpSpPr>
        <p:cxnSp>
          <p:nvCxnSpPr>
            <p:cNvPr id="36" name="Elbow Connector 35">
              <a:extLst>
                <a:ext uri="{FF2B5EF4-FFF2-40B4-BE49-F238E27FC236}">
                  <a16:creationId xmlns:a16="http://schemas.microsoft.com/office/drawing/2014/main" id="{98AA88A6-A070-0A43-911B-6EAEB93D43A0}"/>
                </a:ext>
              </a:extLst>
            </p:cNvPr>
            <p:cNvCxnSpPr>
              <a:cxnSpLocks/>
              <a:stCxn id="56" idx="2"/>
              <a:endCxn id="45" idx="0"/>
            </p:cNvCxnSpPr>
            <p:nvPr/>
          </p:nvCxnSpPr>
          <p:spPr>
            <a:xfrm rot="5400000">
              <a:off x="2475488" y="721212"/>
              <a:ext cx="289027" cy="2412755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lbow Connector 37">
              <a:extLst>
                <a:ext uri="{FF2B5EF4-FFF2-40B4-BE49-F238E27FC236}">
                  <a16:creationId xmlns:a16="http://schemas.microsoft.com/office/drawing/2014/main" id="{941375C6-4EFC-4F4F-8C93-933DAA8857EC}"/>
                </a:ext>
              </a:extLst>
            </p:cNvPr>
            <p:cNvCxnSpPr>
              <a:cxnSpLocks/>
              <a:stCxn id="56" idx="2"/>
              <a:endCxn id="14" idx="0"/>
            </p:cNvCxnSpPr>
            <p:nvPr/>
          </p:nvCxnSpPr>
          <p:spPr>
            <a:xfrm rot="16200000" flipH="1">
              <a:off x="4888221" y="721233"/>
              <a:ext cx="289027" cy="2412712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135">
              <a:extLst>
                <a:ext uri="{FF2B5EF4-FFF2-40B4-BE49-F238E27FC236}">
                  <a16:creationId xmlns:a16="http://schemas.microsoft.com/office/drawing/2014/main" id="{B7E4EEB7-CBA0-2F46-80A6-BF530AF8D9B2}"/>
                </a:ext>
              </a:extLst>
            </p:cNvPr>
            <p:cNvCxnSpPr>
              <a:cxnSpLocks/>
              <a:stCxn id="56" idx="2"/>
              <a:endCxn id="41" idx="0"/>
            </p:cNvCxnSpPr>
            <p:nvPr/>
          </p:nvCxnSpPr>
          <p:spPr>
            <a:xfrm flipH="1">
              <a:off x="3826357" y="1783076"/>
              <a:ext cx="21" cy="289027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" name="Folded Corner 8">
            <a:extLst>
              <a:ext uri="{FF2B5EF4-FFF2-40B4-BE49-F238E27FC236}">
                <a16:creationId xmlns:a16="http://schemas.microsoft.com/office/drawing/2014/main" id="{89CFFD94-AFDA-3742-BFFB-A1D8C89E5080}"/>
              </a:ext>
            </a:extLst>
          </p:cNvPr>
          <p:cNvSpPr/>
          <p:nvPr/>
        </p:nvSpPr>
        <p:spPr>
          <a:xfrm>
            <a:off x="2727449" y="3968593"/>
            <a:ext cx="2197691" cy="325343"/>
          </a:xfrm>
          <a:prstGeom prst="foldedCorner">
            <a:avLst/>
          </a:prstGeom>
          <a:ln>
            <a:solidFill>
              <a:schemeClr val="accent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merge</a:t>
            </a:r>
            <a:endParaRPr lang="en-US" sz="1400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D86AC33-D344-F147-AED7-6588EAF5677E}"/>
              </a:ext>
            </a:extLst>
          </p:cNvPr>
          <p:cNvGrpSpPr/>
          <p:nvPr/>
        </p:nvGrpSpPr>
        <p:grpSpPr>
          <a:xfrm>
            <a:off x="1413621" y="3679567"/>
            <a:ext cx="4825468" cy="289026"/>
            <a:chOff x="1261263" y="2314561"/>
            <a:chExt cx="4825468" cy="289026"/>
          </a:xfrm>
        </p:grpSpPr>
        <p:cxnSp>
          <p:nvCxnSpPr>
            <p:cNvPr id="48" name="Elbow Connector 47">
              <a:extLst>
                <a:ext uri="{FF2B5EF4-FFF2-40B4-BE49-F238E27FC236}">
                  <a16:creationId xmlns:a16="http://schemas.microsoft.com/office/drawing/2014/main" id="{94C8D66C-E505-6D4C-9D85-91A99CA80A19}"/>
                </a:ext>
              </a:extLst>
            </p:cNvPr>
            <p:cNvCxnSpPr>
              <a:cxnSpLocks/>
              <a:stCxn id="45" idx="2"/>
              <a:endCxn id="46" idx="0"/>
            </p:cNvCxnSpPr>
            <p:nvPr/>
          </p:nvCxnSpPr>
          <p:spPr>
            <a:xfrm rot="16200000" flipH="1">
              <a:off x="2323087" y="1252737"/>
              <a:ext cx="289026" cy="2412673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Elbow Connector 49">
              <a:extLst>
                <a:ext uri="{FF2B5EF4-FFF2-40B4-BE49-F238E27FC236}">
                  <a16:creationId xmlns:a16="http://schemas.microsoft.com/office/drawing/2014/main" id="{59156A63-F1BD-4543-BCB5-5896CEF7CB96}"/>
                </a:ext>
              </a:extLst>
            </p:cNvPr>
            <p:cNvCxnSpPr>
              <a:cxnSpLocks/>
              <a:stCxn id="14" idx="2"/>
              <a:endCxn id="46" idx="0"/>
            </p:cNvCxnSpPr>
            <p:nvPr/>
          </p:nvCxnSpPr>
          <p:spPr>
            <a:xfrm rot="5400000">
              <a:off x="4735821" y="1252677"/>
              <a:ext cx="289026" cy="241279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135">
              <a:extLst>
                <a:ext uri="{FF2B5EF4-FFF2-40B4-BE49-F238E27FC236}">
                  <a16:creationId xmlns:a16="http://schemas.microsoft.com/office/drawing/2014/main" id="{42DCDF89-E756-7A41-9F81-849B0A53D6D7}"/>
                </a:ext>
              </a:extLst>
            </p:cNvPr>
            <p:cNvCxnSpPr>
              <a:cxnSpLocks/>
              <a:stCxn id="41" idx="2"/>
              <a:endCxn id="46" idx="0"/>
            </p:cNvCxnSpPr>
            <p:nvPr/>
          </p:nvCxnSpPr>
          <p:spPr>
            <a:xfrm flipH="1">
              <a:off x="3673937" y="2314561"/>
              <a:ext cx="61" cy="289026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4" name="Elbow Connector 63">
            <a:extLst>
              <a:ext uri="{FF2B5EF4-FFF2-40B4-BE49-F238E27FC236}">
                <a16:creationId xmlns:a16="http://schemas.microsoft.com/office/drawing/2014/main" id="{018E1F49-5472-4A48-A433-2FAF915310E5}"/>
              </a:ext>
            </a:extLst>
          </p:cNvPr>
          <p:cNvCxnSpPr>
            <a:cxnSpLocks/>
            <a:stCxn id="46" idx="2"/>
            <a:endCxn id="19" idx="0"/>
          </p:cNvCxnSpPr>
          <p:nvPr/>
        </p:nvCxnSpPr>
        <p:spPr>
          <a:xfrm rot="16200000" flipH="1">
            <a:off x="4893088" y="3227143"/>
            <a:ext cx="279208" cy="2412794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itle 15">
            <a:extLst>
              <a:ext uri="{FF2B5EF4-FFF2-40B4-BE49-F238E27FC236}">
                <a16:creationId xmlns:a16="http://schemas.microsoft.com/office/drawing/2014/main" id="{EC5B7C95-331C-A540-A823-84BF5DD71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5592113" cy="12048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Parallelize</a:t>
            </a:r>
            <a:r>
              <a:rPr lang="zh-CN" altLang="en-US" dirty="0"/>
              <a:t> </a:t>
            </a:r>
            <a:r>
              <a:rPr lang="en-US" altLang="zh-CN" dirty="0"/>
              <a:t>each</a:t>
            </a:r>
            <a:r>
              <a:rPr lang="zh-CN" altLang="en-US" dirty="0"/>
              <a:t> </a:t>
            </a:r>
            <a:r>
              <a:rPr lang="en-US" altLang="zh-CN" dirty="0"/>
              <a:t>stage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pipeline</a:t>
            </a:r>
            <a:r>
              <a:rPr lang="zh-CN" altLang="en-US" dirty="0"/>
              <a:t> </a:t>
            </a:r>
            <a:r>
              <a:rPr lang="en-US" altLang="zh-CN" dirty="0"/>
              <a:t>stage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E41EF6-D668-B74D-AE66-4D3DDC43D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F9F023-B128-4E4E-ACCE-B956EA01C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37F5D7-6FD4-5642-A541-96FE6B94D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3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Box 70">
            <a:extLst>
              <a:ext uri="{FF2B5EF4-FFF2-40B4-BE49-F238E27FC236}">
                <a16:creationId xmlns:a16="http://schemas.microsoft.com/office/drawing/2014/main" id="{FA110131-4C7A-4540-B6A6-4A0979971FD7}"/>
              </a:ext>
            </a:extLst>
          </p:cNvPr>
          <p:cNvSpPr txBox="1"/>
          <p:nvPr/>
        </p:nvSpPr>
        <p:spPr>
          <a:xfrm>
            <a:off x="7767876" y="312888"/>
            <a:ext cx="3508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Break</a:t>
            </a:r>
            <a:r>
              <a:rPr lang="zh-CN" altLang="en-US" dirty="0"/>
              <a:t> </a:t>
            </a:r>
            <a:r>
              <a:rPr lang="en-US" altLang="zh-CN" dirty="0"/>
              <a:t>document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lines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endParaRPr lang="en-US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0A7F100-3C9F-8D4B-AB05-AB7087D0A79C}"/>
              </a:ext>
            </a:extLst>
          </p:cNvPr>
          <p:cNvSpPr txBox="1"/>
          <p:nvPr/>
        </p:nvSpPr>
        <p:spPr>
          <a:xfrm>
            <a:off x="7767876" y="1525494"/>
            <a:ext cx="3129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Translate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lower</a:t>
            </a:r>
            <a:r>
              <a:rPr lang="zh-CN" altLang="en-US" dirty="0"/>
              <a:t> </a:t>
            </a:r>
            <a:r>
              <a:rPr lang="en-US" altLang="zh-CN" dirty="0"/>
              <a:t>case</a:t>
            </a:r>
            <a:endParaRPr lang="en-US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385ABBC-6AC1-D04A-90F8-27FBCF1E14D5}"/>
              </a:ext>
            </a:extLst>
          </p:cNvPr>
          <p:cNvSpPr txBox="1"/>
          <p:nvPr/>
        </p:nvSpPr>
        <p:spPr>
          <a:xfrm>
            <a:off x="7767876" y="2748658"/>
            <a:ext cx="2623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Sort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lower-case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endParaRPr lang="en-US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F8A35A8-36BE-F748-A5EC-766F7B4EACB7}"/>
              </a:ext>
            </a:extLst>
          </p:cNvPr>
          <p:cNvSpPr txBox="1"/>
          <p:nvPr/>
        </p:nvSpPr>
        <p:spPr>
          <a:xfrm>
            <a:off x="7767876" y="3967579"/>
            <a:ext cx="388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Remove</a:t>
            </a:r>
            <a:r>
              <a:rPr lang="zh-CN" altLang="en-US" dirty="0"/>
              <a:t> </a:t>
            </a:r>
            <a:r>
              <a:rPr lang="en-US" altLang="zh-CN" dirty="0"/>
              <a:t>duplicates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prepend</a:t>
            </a:r>
            <a:r>
              <a:rPr lang="zh-CN" altLang="en-US" dirty="0"/>
              <a:t> </a:t>
            </a:r>
            <a:r>
              <a:rPr lang="en-US" altLang="zh-CN" dirty="0"/>
              <a:t>counts</a:t>
            </a:r>
            <a:endParaRPr lang="en-US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38E243E-3E92-E248-8679-9991E89D3A0F}"/>
              </a:ext>
            </a:extLst>
          </p:cNvPr>
          <p:cNvSpPr txBox="1"/>
          <p:nvPr/>
        </p:nvSpPr>
        <p:spPr>
          <a:xfrm>
            <a:off x="7767876" y="5176157"/>
            <a:ext cx="4124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Sort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their</a:t>
            </a:r>
            <a:r>
              <a:rPr lang="zh-CN" altLang="en-US" dirty="0"/>
              <a:t> </a:t>
            </a:r>
            <a:r>
              <a:rPr lang="en-US" altLang="zh-CN" dirty="0"/>
              <a:t>counts</a:t>
            </a:r>
            <a:r>
              <a:rPr lang="zh-CN" altLang="en-US" dirty="0"/>
              <a:t> </a:t>
            </a:r>
            <a:r>
              <a:rPr lang="en-US" altLang="zh-CN" dirty="0"/>
              <a:t>(reverse</a:t>
            </a:r>
            <a:r>
              <a:rPr lang="zh-CN" altLang="en-US" dirty="0"/>
              <a:t> </a:t>
            </a:r>
            <a:r>
              <a:rPr lang="en-US" altLang="zh-CN" dirty="0"/>
              <a:t>order)</a:t>
            </a:r>
            <a:endParaRPr lang="en-US" dirty="0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2B0C7EB3-DEA7-E946-A10D-38C9A89A5D69}"/>
              </a:ext>
            </a:extLst>
          </p:cNvPr>
          <p:cNvSpPr/>
          <p:nvPr/>
        </p:nvSpPr>
        <p:spPr>
          <a:xfrm>
            <a:off x="5140223" y="1547488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Rectangle 19">
            <a:extLst>
              <a:ext uri="{FF2B5EF4-FFF2-40B4-BE49-F238E27FC236}">
                <a16:creationId xmlns:a16="http://schemas.microsoft.com/office/drawing/2014/main" id="{EE0E98B3-7F08-194F-99D1-E2854EFA6A04}"/>
              </a:ext>
            </a:extLst>
          </p:cNvPr>
          <p:cNvSpPr/>
          <p:nvPr/>
        </p:nvSpPr>
        <p:spPr>
          <a:xfrm>
            <a:off x="5140223" y="2770652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E3325F5C-C57A-A844-9027-5DB9445C48D4}"/>
              </a:ext>
            </a:extLst>
          </p:cNvPr>
          <p:cNvSpPr/>
          <p:nvPr/>
        </p:nvSpPr>
        <p:spPr>
          <a:xfrm>
            <a:off x="5140223" y="3989573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uniq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-c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2A6FE1F-E87F-3648-868B-E987C579020C}"/>
              </a:ext>
            </a:extLst>
          </p:cNvPr>
          <p:cNvSpPr/>
          <p:nvPr/>
        </p:nvSpPr>
        <p:spPr>
          <a:xfrm>
            <a:off x="5140223" y="5198151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zh-CN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rn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7" name="Straight Arrow Connector 135">
            <a:extLst>
              <a:ext uri="{FF2B5EF4-FFF2-40B4-BE49-F238E27FC236}">
                <a16:creationId xmlns:a16="http://schemas.microsoft.com/office/drawing/2014/main" id="{D58622FE-23F0-F843-B706-12424D03F6BD}"/>
              </a:ext>
            </a:extLst>
          </p:cNvPr>
          <p:cNvCxnSpPr>
            <a:cxnSpLocks/>
            <a:stCxn id="19" idx="2"/>
            <a:endCxn id="20" idx="0"/>
          </p:cNvCxnSpPr>
          <p:nvPr/>
        </p:nvCxnSpPr>
        <p:spPr>
          <a:xfrm>
            <a:off x="6239089" y="4314917"/>
            <a:ext cx="0" cy="883234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135">
            <a:extLst>
              <a:ext uri="{FF2B5EF4-FFF2-40B4-BE49-F238E27FC236}">
                <a16:creationId xmlns:a16="http://schemas.microsoft.com/office/drawing/2014/main" id="{D6309FF3-2372-9245-84A7-7FF68EEFC0BD}"/>
              </a:ext>
            </a:extLst>
          </p:cNvPr>
          <p:cNvCxnSpPr>
            <a:cxnSpLocks/>
            <a:stCxn id="20" idx="2"/>
            <a:endCxn id="42" idx="0"/>
          </p:cNvCxnSpPr>
          <p:nvPr/>
        </p:nvCxnSpPr>
        <p:spPr>
          <a:xfrm>
            <a:off x="6239089" y="5523495"/>
            <a:ext cx="0" cy="241685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19">
            <a:extLst>
              <a:ext uri="{FF2B5EF4-FFF2-40B4-BE49-F238E27FC236}">
                <a16:creationId xmlns:a16="http://schemas.microsoft.com/office/drawing/2014/main" id="{B26F4294-A8DF-594D-99C7-EE65331E37EE}"/>
              </a:ext>
            </a:extLst>
          </p:cNvPr>
          <p:cNvSpPr/>
          <p:nvPr/>
        </p:nvSpPr>
        <p:spPr>
          <a:xfrm>
            <a:off x="2727490" y="1547488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5" name="Rectangle 19">
            <a:extLst>
              <a:ext uri="{FF2B5EF4-FFF2-40B4-BE49-F238E27FC236}">
                <a16:creationId xmlns:a16="http://schemas.microsoft.com/office/drawing/2014/main" id="{AD9C4780-3D62-0646-ADDE-637ABDE74E96}"/>
              </a:ext>
            </a:extLst>
          </p:cNvPr>
          <p:cNvSpPr/>
          <p:nvPr/>
        </p:nvSpPr>
        <p:spPr>
          <a:xfrm>
            <a:off x="314839" y="1547488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6" name="Folded Corner 8">
            <a:extLst>
              <a:ext uri="{FF2B5EF4-FFF2-40B4-BE49-F238E27FC236}">
                <a16:creationId xmlns:a16="http://schemas.microsoft.com/office/drawing/2014/main" id="{B9689A32-0CB8-3F4D-91A3-26EA65A622F4}"/>
              </a:ext>
            </a:extLst>
          </p:cNvPr>
          <p:cNvSpPr/>
          <p:nvPr/>
        </p:nvSpPr>
        <p:spPr>
          <a:xfrm>
            <a:off x="2727531" y="2156282"/>
            <a:ext cx="2197691" cy="325343"/>
          </a:xfrm>
          <a:prstGeom prst="foldedCorner">
            <a:avLst/>
          </a:prstGeom>
          <a:ln>
            <a:solidFill>
              <a:schemeClr val="accent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concat</a:t>
            </a:r>
            <a:endParaRPr lang="en-US" sz="1400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0F5B228-876F-8043-AAE6-006CC2ECBD50}"/>
              </a:ext>
            </a:extLst>
          </p:cNvPr>
          <p:cNvGrpSpPr/>
          <p:nvPr/>
        </p:nvGrpSpPr>
        <p:grpSpPr>
          <a:xfrm>
            <a:off x="1413705" y="1872832"/>
            <a:ext cx="4825384" cy="283450"/>
            <a:chOff x="1413747" y="660226"/>
            <a:chExt cx="4825384" cy="283450"/>
          </a:xfrm>
        </p:grpSpPr>
        <p:cxnSp>
          <p:nvCxnSpPr>
            <p:cNvPr id="58" name="Elbow Connector 57">
              <a:extLst>
                <a:ext uri="{FF2B5EF4-FFF2-40B4-BE49-F238E27FC236}">
                  <a16:creationId xmlns:a16="http://schemas.microsoft.com/office/drawing/2014/main" id="{F9D724EB-319B-8648-86A0-A0070B16A192}"/>
                </a:ext>
              </a:extLst>
            </p:cNvPr>
            <p:cNvCxnSpPr>
              <a:cxnSpLocks/>
              <a:stCxn id="55" idx="2"/>
              <a:endCxn id="56" idx="0"/>
            </p:cNvCxnSpPr>
            <p:nvPr/>
          </p:nvCxnSpPr>
          <p:spPr>
            <a:xfrm rot="16200000" flipH="1">
              <a:off x="2478358" y="-404385"/>
              <a:ext cx="283450" cy="2412672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Elbow Connector 58">
              <a:extLst>
                <a:ext uri="{FF2B5EF4-FFF2-40B4-BE49-F238E27FC236}">
                  <a16:creationId xmlns:a16="http://schemas.microsoft.com/office/drawing/2014/main" id="{0B6BFC87-EA2B-EA4F-821D-2DEC16CB859F}"/>
                </a:ext>
              </a:extLst>
            </p:cNvPr>
            <p:cNvCxnSpPr>
              <a:cxnSpLocks/>
              <a:stCxn id="9" idx="2"/>
              <a:endCxn id="56" idx="0"/>
            </p:cNvCxnSpPr>
            <p:nvPr/>
          </p:nvCxnSpPr>
          <p:spPr>
            <a:xfrm rot="5400000">
              <a:off x="4891050" y="-404405"/>
              <a:ext cx="283450" cy="2412712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135">
              <a:extLst>
                <a:ext uri="{FF2B5EF4-FFF2-40B4-BE49-F238E27FC236}">
                  <a16:creationId xmlns:a16="http://schemas.microsoft.com/office/drawing/2014/main" id="{5C2BE9DE-17BE-4E4D-8905-B8DDF259BCCD}"/>
                </a:ext>
              </a:extLst>
            </p:cNvPr>
            <p:cNvCxnSpPr>
              <a:cxnSpLocks/>
              <a:stCxn id="54" idx="2"/>
              <a:endCxn id="56" idx="0"/>
            </p:cNvCxnSpPr>
            <p:nvPr/>
          </p:nvCxnSpPr>
          <p:spPr>
            <a:xfrm>
              <a:off x="3826398" y="660226"/>
              <a:ext cx="21" cy="283450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4AC91-E3C3-D74A-8BA8-55C2ACB91EDE}"/>
              </a:ext>
            </a:extLst>
          </p:cNvPr>
          <p:cNvSpPr/>
          <p:nvPr/>
        </p:nvSpPr>
        <p:spPr>
          <a:xfrm>
            <a:off x="5592113" y="5765180"/>
            <a:ext cx="1293952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Output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Rectangle 19">
            <a:extLst>
              <a:ext uri="{FF2B5EF4-FFF2-40B4-BE49-F238E27FC236}">
                <a16:creationId xmlns:a16="http://schemas.microsoft.com/office/drawing/2014/main" id="{8EB0625B-725F-3D4E-B0C0-B49883FE6990}"/>
              </a:ext>
            </a:extLst>
          </p:cNvPr>
          <p:cNvSpPr/>
          <p:nvPr/>
        </p:nvSpPr>
        <p:spPr>
          <a:xfrm>
            <a:off x="5140223" y="927464"/>
            <a:ext cx="2197732" cy="32534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-cs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A-Za-z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‘\n’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F6B24EE-C676-7D42-8410-C446415BE9AC}"/>
              </a:ext>
            </a:extLst>
          </p:cNvPr>
          <p:cNvSpPr/>
          <p:nvPr/>
        </p:nvSpPr>
        <p:spPr>
          <a:xfrm>
            <a:off x="5592113" y="21772"/>
            <a:ext cx="1293952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Input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9" name="Straight Arrow Connector 135">
            <a:extLst>
              <a:ext uri="{FF2B5EF4-FFF2-40B4-BE49-F238E27FC236}">
                <a16:creationId xmlns:a16="http://schemas.microsoft.com/office/drawing/2014/main" id="{726C9B4E-814C-A745-A824-1EE25731F2BD}"/>
              </a:ext>
            </a:extLst>
          </p:cNvPr>
          <p:cNvCxnSpPr>
            <a:cxnSpLocks/>
            <a:stCxn id="44" idx="2"/>
            <a:endCxn id="43" idx="0"/>
          </p:cNvCxnSpPr>
          <p:nvPr/>
        </p:nvCxnSpPr>
        <p:spPr>
          <a:xfrm>
            <a:off x="6239089" y="559935"/>
            <a:ext cx="0" cy="367529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0FEFC26-C479-CD4E-AA49-A54A3D08BF37}"/>
              </a:ext>
            </a:extLst>
          </p:cNvPr>
          <p:cNvGrpSpPr/>
          <p:nvPr/>
        </p:nvGrpSpPr>
        <p:grpSpPr>
          <a:xfrm>
            <a:off x="1413706" y="1252806"/>
            <a:ext cx="4825384" cy="294682"/>
            <a:chOff x="1413706" y="620464"/>
            <a:chExt cx="4825384" cy="294682"/>
          </a:xfrm>
        </p:grpSpPr>
        <p:cxnSp>
          <p:nvCxnSpPr>
            <p:cNvPr id="61" name="Elbow Connector 60">
              <a:extLst>
                <a:ext uri="{FF2B5EF4-FFF2-40B4-BE49-F238E27FC236}">
                  <a16:creationId xmlns:a16="http://schemas.microsoft.com/office/drawing/2014/main" id="{30844B47-8650-E144-91C9-8446117D3559}"/>
                </a:ext>
              </a:extLst>
            </p:cNvPr>
            <p:cNvCxnSpPr>
              <a:cxnSpLocks/>
              <a:stCxn id="43" idx="2"/>
              <a:endCxn id="55" idx="0"/>
            </p:cNvCxnSpPr>
            <p:nvPr/>
          </p:nvCxnSpPr>
          <p:spPr>
            <a:xfrm rot="5400000">
              <a:off x="3679057" y="-1644887"/>
              <a:ext cx="294681" cy="482538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lbow Connector 61">
              <a:extLst>
                <a:ext uri="{FF2B5EF4-FFF2-40B4-BE49-F238E27FC236}">
                  <a16:creationId xmlns:a16="http://schemas.microsoft.com/office/drawing/2014/main" id="{7624CF1A-35DE-8D40-AF0F-C055203530B6}"/>
                </a:ext>
              </a:extLst>
            </p:cNvPr>
            <p:cNvCxnSpPr>
              <a:cxnSpLocks/>
              <a:stCxn id="43" idx="2"/>
              <a:endCxn id="54" idx="0"/>
            </p:cNvCxnSpPr>
            <p:nvPr/>
          </p:nvCxnSpPr>
          <p:spPr>
            <a:xfrm rot="5400000">
              <a:off x="4885383" y="-438561"/>
              <a:ext cx="294681" cy="2412733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135">
              <a:extLst>
                <a:ext uri="{FF2B5EF4-FFF2-40B4-BE49-F238E27FC236}">
                  <a16:creationId xmlns:a16="http://schemas.microsoft.com/office/drawing/2014/main" id="{4724DB99-33F7-F644-A770-1C71F10A9AD7}"/>
                </a:ext>
              </a:extLst>
            </p:cNvPr>
            <p:cNvCxnSpPr>
              <a:cxnSpLocks/>
              <a:stCxn id="43" idx="2"/>
              <a:endCxn id="9" idx="0"/>
            </p:cNvCxnSpPr>
            <p:nvPr/>
          </p:nvCxnSpPr>
          <p:spPr>
            <a:xfrm>
              <a:off x="6239089" y="620465"/>
              <a:ext cx="0" cy="294681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Rectangle 19">
            <a:extLst>
              <a:ext uri="{FF2B5EF4-FFF2-40B4-BE49-F238E27FC236}">
                <a16:creationId xmlns:a16="http://schemas.microsoft.com/office/drawing/2014/main" id="{696398B7-0346-9643-B495-5467AA56D0BA}"/>
              </a:ext>
            </a:extLst>
          </p:cNvPr>
          <p:cNvSpPr/>
          <p:nvPr/>
        </p:nvSpPr>
        <p:spPr>
          <a:xfrm>
            <a:off x="2727490" y="2770652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5" name="Rectangle 19">
            <a:extLst>
              <a:ext uri="{FF2B5EF4-FFF2-40B4-BE49-F238E27FC236}">
                <a16:creationId xmlns:a16="http://schemas.microsoft.com/office/drawing/2014/main" id="{F6B7E070-5D50-2D4A-94CA-817E4AB18EF4}"/>
              </a:ext>
            </a:extLst>
          </p:cNvPr>
          <p:cNvSpPr/>
          <p:nvPr/>
        </p:nvSpPr>
        <p:spPr>
          <a:xfrm>
            <a:off x="314756" y="2770652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DC2AE0A-AFFB-2544-A176-60DFEE689CAC}"/>
              </a:ext>
            </a:extLst>
          </p:cNvPr>
          <p:cNvGrpSpPr/>
          <p:nvPr/>
        </p:nvGrpSpPr>
        <p:grpSpPr>
          <a:xfrm>
            <a:off x="1413623" y="2481624"/>
            <a:ext cx="4825467" cy="289028"/>
            <a:chOff x="1413624" y="1199504"/>
            <a:chExt cx="4825467" cy="289028"/>
          </a:xfrm>
        </p:grpSpPr>
        <p:cxnSp>
          <p:nvCxnSpPr>
            <p:cNvPr id="36" name="Elbow Connector 35">
              <a:extLst>
                <a:ext uri="{FF2B5EF4-FFF2-40B4-BE49-F238E27FC236}">
                  <a16:creationId xmlns:a16="http://schemas.microsoft.com/office/drawing/2014/main" id="{98AA88A6-A070-0A43-911B-6EAEB93D43A0}"/>
                </a:ext>
              </a:extLst>
            </p:cNvPr>
            <p:cNvCxnSpPr>
              <a:cxnSpLocks/>
              <a:stCxn id="56" idx="2"/>
              <a:endCxn id="45" idx="0"/>
            </p:cNvCxnSpPr>
            <p:nvPr/>
          </p:nvCxnSpPr>
          <p:spPr>
            <a:xfrm rot="5400000">
              <a:off x="2475488" y="137641"/>
              <a:ext cx="289027" cy="2412755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lbow Connector 37">
              <a:extLst>
                <a:ext uri="{FF2B5EF4-FFF2-40B4-BE49-F238E27FC236}">
                  <a16:creationId xmlns:a16="http://schemas.microsoft.com/office/drawing/2014/main" id="{941375C6-4EFC-4F4F-8C93-933DAA8857EC}"/>
                </a:ext>
              </a:extLst>
            </p:cNvPr>
            <p:cNvCxnSpPr>
              <a:cxnSpLocks/>
              <a:stCxn id="56" idx="2"/>
              <a:endCxn id="14" idx="0"/>
            </p:cNvCxnSpPr>
            <p:nvPr/>
          </p:nvCxnSpPr>
          <p:spPr>
            <a:xfrm rot="16200000" flipH="1">
              <a:off x="4888221" y="137662"/>
              <a:ext cx="289027" cy="2412712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135">
              <a:extLst>
                <a:ext uri="{FF2B5EF4-FFF2-40B4-BE49-F238E27FC236}">
                  <a16:creationId xmlns:a16="http://schemas.microsoft.com/office/drawing/2014/main" id="{B7E4EEB7-CBA0-2F46-80A6-BF530AF8D9B2}"/>
                </a:ext>
              </a:extLst>
            </p:cNvPr>
            <p:cNvCxnSpPr>
              <a:cxnSpLocks/>
              <a:stCxn id="56" idx="2"/>
              <a:endCxn id="41" idx="0"/>
            </p:cNvCxnSpPr>
            <p:nvPr/>
          </p:nvCxnSpPr>
          <p:spPr>
            <a:xfrm flipH="1">
              <a:off x="3826357" y="1199505"/>
              <a:ext cx="21" cy="289027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" name="Folded Corner 8">
            <a:extLst>
              <a:ext uri="{FF2B5EF4-FFF2-40B4-BE49-F238E27FC236}">
                <a16:creationId xmlns:a16="http://schemas.microsoft.com/office/drawing/2014/main" id="{89CFFD94-AFDA-3742-BFFB-A1D8C89E5080}"/>
              </a:ext>
            </a:extLst>
          </p:cNvPr>
          <p:cNvSpPr/>
          <p:nvPr/>
        </p:nvSpPr>
        <p:spPr>
          <a:xfrm>
            <a:off x="2727449" y="3385022"/>
            <a:ext cx="2197691" cy="325343"/>
          </a:xfrm>
          <a:prstGeom prst="foldedCorner">
            <a:avLst/>
          </a:prstGeom>
          <a:ln>
            <a:solidFill>
              <a:schemeClr val="accent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merge</a:t>
            </a:r>
            <a:endParaRPr lang="en-US" sz="1400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D86AC33-D344-F147-AED7-6588EAF5677E}"/>
              </a:ext>
            </a:extLst>
          </p:cNvPr>
          <p:cNvGrpSpPr/>
          <p:nvPr/>
        </p:nvGrpSpPr>
        <p:grpSpPr>
          <a:xfrm>
            <a:off x="1413621" y="3095996"/>
            <a:ext cx="4825468" cy="289026"/>
            <a:chOff x="1261263" y="1730990"/>
            <a:chExt cx="4825468" cy="289026"/>
          </a:xfrm>
        </p:grpSpPr>
        <p:cxnSp>
          <p:nvCxnSpPr>
            <p:cNvPr id="48" name="Elbow Connector 47">
              <a:extLst>
                <a:ext uri="{FF2B5EF4-FFF2-40B4-BE49-F238E27FC236}">
                  <a16:creationId xmlns:a16="http://schemas.microsoft.com/office/drawing/2014/main" id="{94C8D66C-E505-6D4C-9D85-91A99CA80A19}"/>
                </a:ext>
              </a:extLst>
            </p:cNvPr>
            <p:cNvCxnSpPr>
              <a:cxnSpLocks/>
              <a:stCxn id="45" idx="2"/>
              <a:endCxn id="46" idx="0"/>
            </p:cNvCxnSpPr>
            <p:nvPr/>
          </p:nvCxnSpPr>
          <p:spPr>
            <a:xfrm rot="16200000" flipH="1">
              <a:off x="2323087" y="669166"/>
              <a:ext cx="289026" cy="2412673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Elbow Connector 49">
              <a:extLst>
                <a:ext uri="{FF2B5EF4-FFF2-40B4-BE49-F238E27FC236}">
                  <a16:creationId xmlns:a16="http://schemas.microsoft.com/office/drawing/2014/main" id="{59156A63-F1BD-4543-BCB5-5896CEF7CB96}"/>
                </a:ext>
              </a:extLst>
            </p:cNvPr>
            <p:cNvCxnSpPr>
              <a:cxnSpLocks/>
              <a:stCxn id="14" idx="2"/>
              <a:endCxn id="46" idx="0"/>
            </p:cNvCxnSpPr>
            <p:nvPr/>
          </p:nvCxnSpPr>
          <p:spPr>
            <a:xfrm rot="5400000">
              <a:off x="4735821" y="669106"/>
              <a:ext cx="289026" cy="241279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135">
              <a:extLst>
                <a:ext uri="{FF2B5EF4-FFF2-40B4-BE49-F238E27FC236}">
                  <a16:creationId xmlns:a16="http://schemas.microsoft.com/office/drawing/2014/main" id="{42DCDF89-E756-7A41-9F81-849B0A53D6D7}"/>
                </a:ext>
              </a:extLst>
            </p:cNvPr>
            <p:cNvCxnSpPr>
              <a:cxnSpLocks/>
              <a:stCxn id="41" idx="2"/>
              <a:endCxn id="46" idx="0"/>
            </p:cNvCxnSpPr>
            <p:nvPr/>
          </p:nvCxnSpPr>
          <p:spPr>
            <a:xfrm flipH="1">
              <a:off x="3673937" y="1730990"/>
              <a:ext cx="61" cy="289026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4" name="Elbow Connector 63">
            <a:extLst>
              <a:ext uri="{FF2B5EF4-FFF2-40B4-BE49-F238E27FC236}">
                <a16:creationId xmlns:a16="http://schemas.microsoft.com/office/drawing/2014/main" id="{018E1F49-5472-4A48-A433-2FAF915310E5}"/>
              </a:ext>
            </a:extLst>
          </p:cNvPr>
          <p:cNvCxnSpPr>
            <a:cxnSpLocks/>
            <a:stCxn id="46" idx="2"/>
            <a:endCxn id="19" idx="0"/>
          </p:cNvCxnSpPr>
          <p:nvPr/>
        </p:nvCxnSpPr>
        <p:spPr>
          <a:xfrm rot="16200000" flipH="1">
            <a:off x="4893088" y="2643572"/>
            <a:ext cx="279208" cy="2412794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19">
            <a:extLst>
              <a:ext uri="{FF2B5EF4-FFF2-40B4-BE49-F238E27FC236}">
                <a16:creationId xmlns:a16="http://schemas.microsoft.com/office/drawing/2014/main" id="{EB8D300A-BE1A-D943-8639-1D7EADB4C8EB}"/>
              </a:ext>
            </a:extLst>
          </p:cNvPr>
          <p:cNvSpPr/>
          <p:nvPr/>
        </p:nvSpPr>
        <p:spPr>
          <a:xfrm>
            <a:off x="2727429" y="3989573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uniq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-c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6" name="Rectangle 19">
            <a:extLst>
              <a:ext uri="{FF2B5EF4-FFF2-40B4-BE49-F238E27FC236}">
                <a16:creationId xmlns:a16="http://schemas.microsoft.com/office/drawing/2014/main" id="{ED444D11-254E-074F-9FC1-40FA646CD33F}"/>
              </a:ext>
            </a:extLst>
          </p:cNvPr>
          <p:cNvSpPr/>
          <p:nvPr/>
        </p:nvSpPr>
        <p:spPr>
          <a:xfrm>
            <a:off x="314635" y="3989573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uniq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-c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7" name="Title 15">
            <a:extLst>
              <a:ext uri="{FF2B5EF4-FFF2-40B4-BE49-F238E27FC236}">
                <a16:creationId xmlns:a16="http://schemas.microsoft.com/office/drawing/2014/main" id="{091BF4EA-E14C-904A-A33A-2EBEF4F69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5592113" cy="12048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Parallelize</a:t>
            </a:r>
            <a:r>
              <a:rPr lang="zh-CN" altLang="en-US" dirty="0"/>
              <a:t> </a:t>
            </a:r>
            <a:r>
              <a:rPr lang="en-US" altLang="zh-CN" dirty="0"/>
              <a:t>each</a:t>
            </a:r>
            <a:r>
              <a:rPr lang="zh-CN" altLang="en-US" dirty="0"/>
              <a:t> </a:t>
            </a:r>
            <a:r>
              <a:rPr lang="en-US" altLang="zh-CN" dirty="0"/>
              <a:t>stage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pipeline</a:t>
            </a:r>
            <a:r>
              <a:rPr lang="zh-CN" altLang="en-US" dirty="0"/>
              <a:t> </a:t>
            </a:r>
            <a:r>
              <a:rPr lang="en-US" altLang="zh-CN" dirty="0"/>
              <a:t>stage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8EDB54-5549-0F40-A368-9F98453B6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39178B-9D2D-114C-B2AB-978433D77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52349-F0B5-3643-9689-8C88186CC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5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583 0.00209 L 4.58333E-6 2.59259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2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792 0.00209 L -2.08333E-6 2.59259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5" grpId="1" animBg="1"/>
      <p:bldP spid="66" grpId="0" animBg="1"/>
      <p:bldP spid="66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Box 70">
            <a:extLst>
              <a:ext uri="{FF2B5EF4-FFF2-40B4-BE49-F238E27FC236}">
                <a16:creationId xmlns:a16="http://schemas.microsoft.com/office/drawing/2014/main" id="{FA110131-4C7A-4540-B6A6-4A0979971FD7}"/>
              </a:ext>
            </a:extLst>
          </p:cNvPr>
          <p:cNvSpPr txBox="1"/>
          <p:nvPr/>
        </p:nvSpPr>
        <p:spPr>
          <a:xfrm>
            <a:off x="7767876" y="312888"/>
            <a:ext cx="3508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Break</a:t>
            </a:r>
            <a:r>
              <a:rPr lang="zh-CN" altLang="en-US" dirty="0"/>
              <a:t> </a:t>
            </a:r>
            <a:r>
              <a:rPr lang="en-US" altLang="zh-CN" dirty="0"/>
              <a:t>document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lines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endParaRPr lang="en-US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0A7F100-3C9F-8D4B-AB05-AB7087D0A79C}"/>
              </a:ext>
            </a:extLst>
          </p:cNvPr>
          <p:cNvSpPr txBox="1"/>
          <p:nvPr/>
        </p:nvSpPr>
        <p:spPr>
          <a:xfrm>
            <a:off x="7767876" y="1525494"/>
            <a:ext cx="3129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Translate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lower</a:t>
            </a:r>
            <a:r>
              <a:rPr lang="zh-CN" altLang="en-US" dirty="0"/>
              <a:t> </a:t>
            </a:r>
            <a:r>
              <a:rPr lang="en-US" altLang="zh-CN" dirty="0"/>
              <a:t>case</a:t>
            </a:r>
            <a:endParaRPr lang="en-US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385ABBC-6AC1-D04A-90F8-27FBCF1E14D5}"/>
              </a:ext>
            </a:extLst>
          </p:cNvPr>
          <p:cNvSpPr txBox="1"/>
          <p:nvPr/>
        </p:nvSpPr>
        <p:spPr>
          <a:xfrm>
            <a:off x="7767876" y="2748658"/>
            <a:ext cx="2623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Sort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lower-case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endParaRPr lang="en-US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F8A35A8-36BE-F748-A5EC-766F7B4EACB7}"/>
              </a:ext>
            </a:extLst>
          </p:cNvPr>
          <p:cNvSpPr txBox="1"/>
          <p:nvPr/>
        </p:nvSpPr>
        <p:spPr>
          <a:xfrm>
            <a:off x="7767876" y="3967579"/>
            <a:ext cx="388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Remove</a:t>
            </a:r>
            <a:r>
              <a:rPr lang="zh-CN" altLang="en-US" dirty="0"/>
              <a:t> </a:t>
            </a:r>
            <a:r>
              <a:rPr lang="en-US" altLang="zh-CN" dirty="0"/>
              <a:t>duplicates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prepend</a:t>
            </a:r>
            <a:r>
              <a:rPr lang="zh-CN" altLang="en-US" dirty="0"/>
              <a:t> </a:t>
            </a:r>
            <a:r>
              <a:rPr lang="en-US" altLang="zh-CN" dirty="0"/>
              <a:t>counts</a:t>
            </a:r>
            <a:endParaRPr lang="en-US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38E243E-3E92-E248-8679-9991E89D3A0F}"/>
              </a:ext>
            </a:extLst>
          </p:cNvPr>
          <p:cNvSpPr txBox="1"/>
          <p:nvPr/>
        </p:nvSpPr>
        <p:spPr>
          <a:xfrm>
            <a:off x="7767876" y="5176157"/>
            <a:ext cx="4124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Sort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their</a:t>
            </a:r>
            <a:r>
              <a:rPr lang="zh-CN" altLang="en-US" dirty="0"/>
              <a:t> </a:t>
            </a:r>
            <a:r>
              <a:rPr lang="en-US" altLang="zh-CN" dirty="0"/>
              <a:t>counts</a:t>
            </a:r>
            <a:r>
              <a:rPr lang="zh-CN" altLang="en-US" dirty="0"/>
              <a:t> </a:t>
            </a:r>
            <a:r>
              <a:rPr lang="en-US" altLang="zh-CN" dirty="0"/>
              <a:t>(reverse</a:t>
            </a:r>
            <a:r>
              <a:rPr lang="zh-CN" altLang="en-US" dirty="0"/>
              <a:t> </a:t>
            </a:r>
            <a:r>
              <a:rPr lang="en-US" altLang="zh-CN" dirty="0"/>
              <a:t>order)</a:t>
            </a:r>
            <a:endParaRPr lang="en-US" dirty="0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2B0C7EB3-DEA7-E946-A10D-38C9A89A5D69}"/>
              </a:ext>
            </a:extLst>
          </p:cNvPr>
          <p:cNvSpPr/>
          <p:nvPr/>
        </p:nvSpPr>
        <p:spPr>
          <a:xfrm>
            <a:off x="5140223" y="1547488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Rectangle 19">
            <a:extLst>
              <a:ext uri="{FF2B5EF4-FFF2-40B4-BE49-F238E27FC236}">
                <a16:creationId xmlns:a16="http://schemas.microsoft.com/office/drawing/2014/main" id="{EE0E98B3-7F08-194F-99D1-E2854EFA6A04}"/>
              </a:ext>
            </a:extLst>
          </p:cNvPr>
          <p:cNvSpPr/>
          <p:nvPr/>
        </p:nvSpPr>
        <p:spPr>
          <a:xfrm>
            <a:off x="5140223" y="2770652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E3325F5C-C57A-A844-9027-5DB9445C48D4}"/>
              </a:ext>
            </a:extLst>
          </p:cNvPr>
          <p:cNvSpPr/>
          <p:nvPr/>
        </p:nvSpPr>
        <p:spPr>
          <a:xfrm>
            <a:off x="5140223" y="3989573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uniq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-c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2A6FE1F-E87F-3648-868B-E987C579020C}"/>
              </a:ext>
            </a:extLst>
          </p:cNvPr>
          <p:cNvSpPr/>
          <p:nvPr/>
        </p:nvSpPr>
        <p:spPr>
          <a:xfrm>
            <a:off x="5140223" y="5198151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zh-CN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rn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0" name="Straight Arrow Connector 135">
            <a:extLst>
              <a:ext uri="{FF2B5EF4-FFF2-40B4-BE49-F238E27FC236}">
                <a16:creationId xmlns:a16="http://schemas.microsoft.com/office/drawing/2014/main" id="{D6309FF3-2372-9245-84A7-7FF68EEFC0BD}"/>
              </a:ext>
            </a:extLst>
          </p:cNvPr>
          <p:cNvCxnSpPr>
            <a:cxnSpLocks/>
            <a:stCxn id="20" idx="2"/>
            <a:endCxn id="42" idx="0"/>
          </p:cNvCxnSpPr>
          <p:nvPr/>
        </p:nvCxnSpPr>
        <p:spPr>
          <a:xfrm>
            <a:off x="6239089" y="5523495"/>
            <a:ext cx="0" cy="241685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4AC91-E3C3-D74A-8BA8-55C2ACB91EDE}"/>
              </a:ext>
            </a:extLst>
          </p:cNvPr>
          <p:cNvSpPr/>
          <p:nvPr/>
        </p:nvSpPr>
        <p:spPr>
          <a:xfrm>
            <a:off x="5592113" y="5765180"/>
            <a:ext cx="1293952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Output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Rectangle 19">
            <a:extLst>
              <a:ext uri="{FF2B5EF4-FFF2-40B4-BE49-F238E27FC236}">
                <a16:creationId xmlns:a16="http://schemas.microsoft.com/office/drawing/2014/main" id="{8EB0625B-725F-3D4E-B0C0-B49883FE6990}"/>
              </a:ext>
            </a:extLst>
          </p:cNvPr>
          <p:cNvSpPr/>
          <p:nvPr/>
        </p:nvSpPr>
        <p:spPr>
          <a:xfrm>
            <a:off x="5140223" y="927464"/>
            <a:ext cx="2197732" cy="32534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-cs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A-Za-z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‘\n’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F6B24EE-C676-7D42-8410-C446415BE9AC}"/>
              </a:ext>
            </a:extLst>
          </p:cNvPr>
          <p:cNvSpPr/>
          <p:nvPr/>
        </p:nvSpPr>
        <p:spPr>
          <a:xfrm>
            <a:off x="5592113" y="21772"/>
            <a:ext cx="1293952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Input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9" name="Straight Arrow Connector 135">
            <a:extLst>
              <a:ext uri="{FF2B5EF4-FFF2-40B4-BE49-F238E27FC236}">
                <a16:creationId xmlns:a16="http://schemas.microsoft.com/office/drawing/2014/main" id="{726C9B4E-814C-A745-A824-1EE25731F2BD}"/>
              </a:ext>
            </a:extLst>
          </p:cNvPr>
          <p:cNvCxnSpPr>
            <a:cxnSpLocks/>
            <a:stCxn id="44" idx="2"/>
            <a:endCxn id="43" idx="0"/>
          </p:cNvCxnSpPr>
          <p:nvPr/>
        </p:nvCxnSpPr>
        <p:spPr>
          <a:xfrm>
            <a:off x="6239089" y="559935"/>
            <a:ext cx="0" cy="367529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35C2AEAD-5258-DA41-A17D-9B3F44820109}"/>
              </a:ext>
            </a:extLst>
          </p:cNvPr>
          <p:cNvGrpSpPr/>
          <p:nvPr/>
        </p:nvGrpSpPr>
        <p:grpSpPr>
          <a:xfrm>
            <a:off x="314839" y="1252806"/>
            <a:ext cx="5924251" cy="1228819"/>
            <a:chOff x="314839" y="1252806"/>
            <a:chExt cx="5924251" cy="1228819"/>
          </a:xfrm>
        </p:grpSpPr>
        <p:sp>
          <p:nvSpPr>
            <p:cNvPr id="54" name="Rectangle 19">
              <a:extLst>
                <a:ext uri="{FF2B5EF4-FFF2-40B4-BE49-F238E27FC236}">
                  <a16:creationId xmlns:a16="http://schemas.microsoft.com/office/drawing/2014/main" id="{B26F4294-A8DF-594D-99C7-EE65331E37EE}"/>
                </a:ext>
              </a:extLst>
            </p:cNvPr>
            <p:cNvSpPr/>
            <p:nvPr/>
          </p:nvSpPr>
          <p:spPr>
            <a:xfrm>
              <a:off x="2727490" y="1547488"/>
              <a:ext cx="2197732" cy="3253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tr</a:t>
              </a:r>
              <a:r>
                <a:rPr lang="zh-CN" alt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zh-CN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A-Z</a:t>
              </a:r>
              <a:r>
                <a:rPr lang="zh-CN" alt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zh-CN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a-z</a:t>
              </a:r>
              <a:endPara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5" name="Rectangle 19">
              <a:extLst>
                <a:ext uri="{FF2B5EF4-FFF2-40B4-BE49-F238E27FC236}">
                  <a16:creationId xmlns:a16="http://schemas.microsoft.com/office/drawing/2014/main" id="{AD9C4780-3D62-0646-ADDE-637ABDE74E96}"/>
                </a:ext>
              </a:extLst>
            </p:cNvPr>
            <p:cNvSpPr/>
            <p:nvPr/>
          </p:nvSpPr>
          <p:spPr>
            <a:xfrm>
              <a:off x="314839" y="1547488"/>
              <a:ext cx="2197732" cy="3253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tr</a:t>
              </a:r>
              <a:r>
                <a:rPr lang="zh-CN" alt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zh-CN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A-Z</a:t>
              </a:r>
              <a:r>
                <a:rPr lang="zh-CN" alt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zh-CN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a-z</a:t>
              </a:r>
              <a:endPara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6" name="Folded Corner 8">
              <a:extLst>
                <a:ext uri="{FF2B5EF4-FFF2-40B4-BE49-F238E27FC236}">
                  <a16:creationId xmlns:a16="http://schemas.microsoft.com/office/drawing/2014/main" id="{B9689A32-0CB8-3F4D-91A3-26EA65A622F4}"/>
                </a:ext>
              </a:extLst>
            </p:cNvPr>
            <p:cNvSpPr/>
            <p:nvPr/>
          </p:nvSpPr>
          <p:spPr>
            <a:xfrm>
              <a:off x="2727531" y="2156282"/>
              <a:ext cx="2197691" cy="325343"/>
            </a:xfrm>
            <a:prstGeom prst="foldedCorner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err="1">
                  <a:solidFill>
                    <a:schemeClr val="accent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concat</a:t>
              </a:r>
              <a:endPara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E0F5B228-876F-8043-AAE6-006CC2ECBD50}"/>
                </a:ext>
              </a:extLst>
            </p:cNvPr>
            <p:cNvGrpSpPr/>
            <p:nvPr/>
          </p:nvGrpSpPr>
          <p:grpSpPr>
            <a:xfrm>
              <a:off x="1413705" y="1872832"/>
              <a:ext cx="4825384" cy="283450"/>
              <a:chOff x="1413747" y="660226"/>
              <a:chExt cx="4825384" cy="283450"/>
            </a:xfrm>
          </p:grpSpPr>
          <p:cxnSp>
            <p:nvCxnSpPr>
              <p:cNvPr id="58" name="Elbow Connector 57">
                <a:extLst>
                  <a:ext uri="{FF2B5EF4-FFF2-40B4-BE49-F238E27FC236}">
                    <a16:creationId xmlns:a16="http://schemas.microsoft.com/office/drawing/2014/main" id="{F9D724EB-319B-8648-86A0-A0070B16A192}"/>
                  </a:ext>
                </a:extLst>
              </p:cNvPr>
              <p:cNvCxnSpPr>
                <a:cxnSpLocks/>
                <a:stCxn id="55" idx="2"/>
                <a:endCxn id="56" idx="0"/>
              </p:cNvCxnSpPr>
              <p:nvPr/>
            </p:nvCxnSpPr>
            <p:spPr>
              <a:xfrm rot="16200000" flipH="1">
                <a:off x="2478358" y="-404385"/>
                <a:ext cx="283450" cy="2412672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chemeClr val="accent5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Elbow Connector 58">
                <a:extLst>
                  <a:ext uri="{FF2B5EF4-FFF2-40B4-BE49-F238E27FC236}">
                    <a16:creationId xmlns:a16="http://schemas.microsoft.com/office/drawing/2014/main" id="{0B6BFC87-EA2B-EA4F-821D-2DEC16CB859F}"/>
                  </a:ext>
                </a:extLst>
              </p:cNvPr>
              <p:cNvCxnSpPr>
                <a:cxnSpLocks/>
                <a:stCxn id="9" idx="2"/>
                <a:endCxn id="56" idx="0"/>
              </p:cNvCxnSpPr>
              <p:nvPr/>
            </p:nvCxnSpPr>
            <p:spPr>
              <a:xfrm rot="5400000">
                <a:off x="4891050" y="-404405"/>
                <a:ext cx="283450" cy="2412712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chemeClr val="accent5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135">
                <a:extLst>
                  <a:ext uri="{FF2B5EF4-FFF2-40B4-BE49-F238E27FC236}">
                    <a16:creationId xmlns:a16="http://schemas.microsoft.com/office/drawing/2014/main" id="{5C2BE9DE-17BE-4E4D-8905-B8DDF259BCCD}"/>
                  </a:ext>
                </a:extLst>
              </p:cNvPr>
              <p:cNvCxnSpPr>
                <a:cxnSpLocks/>
                <a:stCxn id="54" idx="2"/>
                <a:endCxn id="56" idx="0"/>
              </p:cNvCxnSpPr>
              <p:nvPr/>
            </p:nvCxnSpPr>
            <p:spPr>
              <a:xfrm>
                <a:off x="3826398" y="660226"/>
                <a:ext cx="21" cy="283450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C0FEFC26-C479-CD4E-AA49-A54A3D08BF37}"/>
                </a:ext>
              </a:extLst>
            </p:cNvPr>
            <p:cNvGrpSpPr/>
            <p:nvPr/>
          </p:nvGrpSpPr>
          <p:grpSpPr>
            <a:xfrm>
              <a:off x="1413706" y="1252806"/>
              <a:ext cx="4825384" cy="294682"/>
              <a:chOff x="1413706" y="620464"/>
              <a:chExt cx="4825384" cy="294682"/>
            </a:xfrm>
          </p:grpSpPr>
          <p:cxnSp>
            <p:nvCxnSpPr>
              <p:cNvPr id="61" name="Elbow Connector 60">
                <a:extLst>
                  <a:ext uri="{FF2B5EF4-FFF2-40B4-BE49-F238E27FC236}">
                    <a16:creationId xmlns:a16="http://schemas.microsoft.com/office/drawing/2014/main" id="{30844B47-8650-E144-91C9-8446117D3559}"/>
                  </a:ext>
                </a:extLst>
              </p:cNvPr>
              <p:cNvCxnSpPr>
                <a:cxnSpLocks/>
                <a:stCxn id="43" idx="2"/>
                <a:endCxn id="55" idx="0"/>
              </p:cNvCxnSpPr>
              <p:nvPr/>
            </p:nvCxnSpPr>
            <p:spPr>
              <a:xfrm rot="5400000">
                <a:off x="3679057" y="-1644887"/>
                <a:ext cx="294681" cy="4825384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chemeClr val="accent5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Elbow Connector 61">
                <a:extLst>
                  <a:ext uri="{FF2B5EF4-FFF2-40B4-BE49-F238E27FC236}">
                    <a16:creationId xmlns:a16="http://schemas.microsoft.com/office/drawing/2014/main" id="{7624CF1A-35DE-8D40-AF0F-C055203530B6}"/>
                  </a:ext>
                </a:extLst>
              </p:cNvPr>
              <p:cNvCxnSpPr>
                <a:cxnSpLocks/>
                <a:stCxn id="43" idx="2"/>
                <a:endCxn id="54" idx="0"/>
              </p:cNvCxnSpPr>
              <p:nvPr/>
            </p:nvCxnSpPr>
            <p:spPr>
              <a:xfrm rot="5400000">
                <a:off x="4885383" y="-438561"/>
                <a:ext cx="294681" cy="2412733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chemeClr val="accent5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135">
                <a:extLst>
                  <a:ext uri="{FF2B5EF4-FFF2-40B4-BE49-F238E27FC236}">
                    <a16:creationId xmlns:a16="http://schemas.microsoft.com/office/drawing/2014/main" id="{4724DB99-33F7-F644-A770-1C71F10A9AD7}"/>
                  </a:ext>
                </a:extLst>
              </p:cNvPr>
              <p:cNvCxnSpPr>
                <a:cxnSpLocks/>
                <a:stCxn id="43" idx="2"/>
                <a:endCxn id="9" idx="0"/>
              </p:cNvCxnSpPr>
              <p:nvPr/>
            </p:nvCxnSpPr>
            <p:spPr>
              <a:xfrm>
                <a:off x="6239089" y="620465"/>
                <a:ext cx="0" cy="294681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4ED7085-EF92-9547-A859-5A64CE7A6F8C}"/>
              </a:ext>
            </a:extLst>
          </p:cNvPr>
          <p:cNvGrpSpPr/>
          <p:nvPr/>
        </p:nvGrpSpPr>
        <p:grpSpPr>
          <a:xfrm>
            <a:off x="314756" y="2481624"/>
            <a:ext cx="5924334" cy="1228741"/>
            <a:chOff x="314756" y="2481624"/>
            <a:chExt cx="5924334" cy="1228741"/>
          </a:xfrm>
        </p:grpSpPr>
        <p:sp>
          <p:nvSpPr>
            <p:cNvPr id="41" name="Rectangle 19">
              <a:extLst>
                <a:ext uri="{FF2B5EF4-FFF2-40B4-BE49-F238E27FC236}">
                  <a16:creationId xmlns:a16="http://schemas.microsoft.com/office/drawing/2014/main" id="{696398B7-0346-9643-B495-5467AA56D0BA}"/>
                </a:ext>
              </a:extLst>
            </p:cNvPr>
            <p:cNvSpPr/>
            <p:nvPr/>
          </p:nvSpPr>
          <p:spPr>
            <a:xfrm>
              <a:off x="2727490" y="2770652"/>
              <a:ext cx="2197732" cy="3253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sort</a:t>
              </a:r>
              <a:endPara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5" name="Rectangle 19">
              <a:extLst>
                <a:ext uri="{FF2B5EF4-FFF2-40B4-BE49-F238E27FC236}">
                  <a16:creationId xmlns:a16="http://schemas.microsoft.com/office/drawing/2014/main" id="{F6B7E070-5D50-2D4A-94CA-817E4AB18EF4}"/>
                </a:ext>
              </a:extLst>
            </p:cNvPr>
            <p:cNvSpPr/>
            <p:nvPr/>
          </p:nvSpPr>
          <p:spPr>
            <a:xfrm>
              <a:off x="314756" y="2770652"/>
              <a:ext cx="2197732" cy="3253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sort</a:t>
              </a:r>
              <a:endPara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EDC2AE0A-AFFB-2544-A176-60DFEE689CAC}"/>
                </a:ext>
              </a:extLst>
            </p:cNvPr>
            <p:cNvGrpSpPr/>
            <p:nvPr/>
          </p:nvGrpSpPr>
          <p:grpSpPr>
            <a:xfrm>
              <a:off x="1413623" y="2481624"/>
              <a:ext cx="4825467" cy="289028"/>
              <a:chOff x="1413624" y="1199504"/>
              <a:chExt cx="4825467" cy="289028"/>
            </a:xfrm>
          </p:grpSpPr>
          <p:cxnSp>
            <p:nvCxnSpPr>
              <p:cNvPr id="36" name="Elbow Connector 35">
                <a:extLst>
                  <a:ext uri="{FF2B5EF4-FFF2-40B4-BE49-F238E27FC236}">
                    <a16:creationId xmlns:a16="http://schemas.microsoft.com/office/drawing/2014/main" id="{98AA88A6-A070-0A43-911B-6EAEB93D43A0}"/>
                  </a:ext>
                </a:extLst>
              </p:cNvPr>
              <p:cNvCxnSpPr>
                <a:cxnSpLocks/>
                <a:stCxn id="56" idx="2"/>
                <a:endCxn id="45" idx="0"/>
              </p:cNvCxnSpPr>
              <p:nvPr/>
            </p:nvCxnSpPr>
            <p:spPr>
              <a:xfrm rot="5400000">
                <a:off x="2475488" y="137641"/>
                <a:ext cx="289027" cy="2412755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chemeClr val="accent5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Elbow Connector 37">
                <a:extLst>
                  <a:ext uri="{FF2B5EF4-FFF2-40B4-BE49-F238E27FC236}">
                    <a16:creationId xmlns:a16="http://schemas.microsoft.com/office/drawing/2014/main" id="{941375C6-4EFC-4F4F-8C93-933DAA8857EC}"/>
                  </a:ext>
                </a:extLst>
              </p:cNvPr>
              <p:cNvCxnSpPr>
                <a:cxnSpLocks/>
                <a:stCxn id="56" idx="2"/>
                <a:endCxn id="14" idx="0"/>
              </p:cNvCxnSpPr>
              <p:nvPr/>
            </p:nvCxnSpPr>
            <p:spPr>
              <a:xfrm rot="16200000" flipH="1">
                <a:off x="4888221" y="137662"/>
                <a:ext cx="289027" cy="2412712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chemeClr val="accent5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135">
                <a:extLst>
                  <a:ext uri="{FF2B5EF4-FFF2-40B4-BE49-F238E27FC236}">
                    <a16:creationId xmlns:a16="http://schemas.microsoft.com/office/drawing/2014/main" id="{B7E4EEB7-CBA0-2F46-80A6-BF530AF8D9B2}"/>
                  </a:ext>
                </a:extLst>
              </p:cNvPr>
              <p:cNvCxnSpPr>
                <a:cxnSpLocks/>
                <a:stCxn id="56" idx="2"/>
                <a:endCxn id="41" idx="0"/>
              </p:cNvCxnSpPr>
              <p:nvPr/>
            </p:nvCxnSpPr>
            <p:spPr>
              <a:xfrm flipH="1">
                <a:off x="3826357" y="1199505"/>
                <a:ext cx="21" cy="289027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Folded Corner 8">
              <a:extLst>
                <a:ext uri="{FF2B5EF4-FFF2-40B4-BE49-F238E27FC236}">
                  <a16:creationId xmlns:a16="http://schemas.microsoft.com/office/drawing/2014/main" id="{89CFFD94-AFDA-3742-BFFB-A1D8C89E5080}"/>
                </a:ext>
              </a:extLst>
            </p:cNvPr>
            <p:cNvSpPr/>
            <p:nvPr/>
          </p:nvSpPr>
          <p:spPr>
            <a:xfrm>
              <a:off x="2727449" y="3385022"/>
              <a:ext cx="2197691" cy="325343"/>
            </a:xfrm>
            <a:prstGeom prst="foldedCorner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accent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merge</a:t>
              </a:r>
              <a:endPara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8D86AC33-D344-F147-AED7-6588EAF5677E}"/>
                </a:ext>
              </a:extLst>
            </p:cNvPr>
            <p:cNvGrpSpPr/>
            <p:nvPr/>
          </p:nvGrpSpPr>
          <p:grpSpPr>
            <a:xfrm>
              <a:off x="1413621" y="3095996"/>
              <a:ext cx="4825468" cy="289026"/>
              <a:chOff x="1261263" y="1730990"/>
              <a:chExt cx="4825468" cy="289026"/>
            </a:xfrm>
          </p:grpSpPr>
          <p:cxnSp>
            <p:nvCxnSpPr>
              <p:cNvPr id="48" name="Elbow Connector 47">
                <a:extLst>
                  <a:ext uri="{FF2B5EF4-FFF2-40B4-BE49-F238E27FC236}">
                    <a16:creationId xmlns:a16="http://schemas.microsoft.com/office/drawing/2014/main" id="{94C8D66C-E505-6D4C-9D85-91A99CA80A19}"/>
                  </a:ext>
                </a:extLst>
              </p:cNvPr>
              <p:cNvCxnSpPr>
                <a:cxnSpLocks/>
                <a:stCxn id="45" idx="2"/>
                <a:endCxn id="46" idx="0"/>
              </p:cNvCxnSpPr>
              <p:nvPr/>
            </p:nvCxnSpPr>
            <p:spPr>
              <a:xfrm rot="16200000" flipH="1">
                <a:off x="2323087" y="669166"/>
                <a:ext cx="289026" cy="2412673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chemeClr val="accent5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Elbow Connector 49">
                <a:extLst>
                  <a:ext uri="{FF2B5EF4-FFF2-40B4-BE49-F238E27FC236}">
                    <a16:creationId xmlns:a16="http://schemas.microsoft.com/office/drawing/2014/main" id="{59156A63-F1BD-4543-BCB5-5896CEF7CB96}"/>
                  </a:ext>
                </a:extLst>
              </p:cNvPr>
              <p:cNvCxnSpPr>
                <a:cxnSpLocks/>
                <a:stCxn id="14" idx="2"/>
                <a:endCxn id="46" idx="0"/>
              </p:cNvCxnSpPr>
              <p:nvPr/>
            </p:nvCxnSpPr>
            <p:spPr>
              <a:xfrm rot="5400000">
                <a:off x="4735821" y="669106"/>
                <a:ext cx="289026" cy="2412794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chemeClr val="accent5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135">
                <a:extLst>
                  <a:ext uri="{FF2B5EF4-FFF2-40B4-BE49-F238E27FC236}">
                    <a16:creationId xmlns:a16="http://schemas.microsoft.com/office/drawing/2014/main" id="{42DCDF89-E756-7A41-9F81-849B0A53D6D7}"/>
                  </a:ext>
                </a:extLst>
              </p:cNvPr>
              <p:cNvCxnSpPr>
                <a:cxnSpLocks/>
                <a:stCxn id="41" idx="2"/>
                <a:endCxn id="46" idx="0"/>
              </p:cNvCxnSpPr>
              <p:nvPr/>
            </p:nvCxnSpPr>
            <p:spPr>
              <a:xfrm flipH="1">
                <a:off x="3673937" y="1730990"/>
                <a:ext cx="61" cy="289026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2" name="Elbow Connector 71">
            <a:extLst>
              <a:ext uri="{FF2B5EF4-FFF2-40B4-BE49-F238E27FC236}">
                <a16:creationId xmlns:a16="http://schemas.microsoft.com/office/drawing/2014/main" id="{7D59AD60-52A4-E343-844F-1958F4B5EC13}"/>
              </a:ext>
            </a:extLst>
          </p:cNvPr>
          <p:cNvCxnSpPr>
            <a:cxnSpLocks/>
            <a:stCxn id="53" idx="2"/>
            <a:endCxn id="20" idx="0"/>
          </p:cNvCxnSpPr>
          <p:nvPr/>
        </p:nvCxnSpPr>
        <p:spPr>
          <a:xfrm rot="16200000" flipH="1">
            <a:off x="4892972" y="3852033"/>
            <a:ext cx="279431" cy="2412804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19">
            <a:extLst>
              <a:ext uri="{FF2B5EF4-FFF2-40B4-BE49-F238E27FC236}">
                <a16:creationId xmlns:a16="http://schemas.microsoft.com/office/drawing/2014/main" id="{EB8D300A-BE1A-D943-8639-1D7EADB4C8EB}"/>
              </a:ext>
            </a:extLst>
          </p:cNvPr>
          <p:cNvSpPr/>
          <p:nvPr/>
        </p:nvSpPr>
        <p:spPr>
          <a:xfrm>
            <a:off x="2727429" y="3989573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uniq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-c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6" name="Rectangle 19">
            <a:extLst>
              <a:ext uri="{FF2B5EF4-FFF2-40B4-BE49-F238E27FC236}">
                <a16:creationId xmlns:a16="http://schemas.microsoft.com/office/drawing/2014/main" id="{ED444D11-254E-074F-9FC1-40FA646CD33F}"/>
              </a:ext>
            </a:extLst>
          </p:cNvPr>
          <p:cNvSpPr/>
          <p:nvPr/>
        </p:nvSpPr>
        <p:spPr>
          <a:xfrm>
            <a:off x="314635" y="3989573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uniq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-c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3" name="Folded Corner 8">
            <a:extLst>
              <a:ext uri="{FF2B5EF4-FFF2-40B4-BE49-F238E27FC236}">
                <a16:creationId xmlns:a16="http://schemas.microsoft.com/office/drawing/2014/main" id="{52549AF3-7B1C-5B4D-8294-137393503DAA}"/>
              </a:ext>
            </a:extLst>
          </p:cNvPr>
          <p:cNvSpPr/>
          <p:nvPr/>
        </p:nvSpPr>
        <p:spPr>
          <a:xfrm>
            <a:off x="2512347" y="4593377"/>
            <a:ext cx="2627876" cy="325343"/>
          </a:xfrm>
          <a:prstGeom prst="foldedCorner">
            <a:avLst/>
          </a:prstGeom>
          <a:ln>
            <a:solidFill>
              <a:schemeClr val="accent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altLang="zh-CN" sz="1400" b="1" dirty="0">
                <a:solidFill>
                  <a:srgbClr val="4472C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sz="1400" dirty="0">
                <a:solidFill>
                  <a:srgbClr val="4472C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stitch2</a:t>
            </a:r>
            <a:r>
              <a:rPr lang="zh-CN" altLang="en-US" sz="1400" b="1" dirty="0">
                <a:solidFill>
                  <a:srgbClr val="4472C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400" b="1" dirty="0">
                <a:solidFill>
                  <a:srgbClr val="4472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zh-CN" altLang="en-US" sz="1400" b="1" dirty="0">
                <a:solidFill>
                  <a:srgbClr val="4472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400" b="1" dirty="0">
                <a:solidFill>
                  <a:srgbClr val="4472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zh-CN" altLang="en-US" sz="1400" b="1" dirty="0">
                <a:solidFill>
                  <a:srgbClr val="4472C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400" dirty="0">
                <a:solidFill>
                  <a:srgbClr val="4472C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zh-CN" altLang="en-US" sz="1400" b="1" dirty="0">
                <a:solidFill>
                  <a:srgbClr val="4472C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400" dirty="0">
                <a:solidFill>
                  <a:srgbClr val="4472C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first</a:t>
            </a:r>
            <a:r>
              <a:rPr lang="en-US" altLang="zh-CN" sz="1400" b="1" dirty="0">
                <a:solidFill>
                  <a:srgbClr val="4472C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400" b="1" dirty="0">
              <a:solidFill>
                <a:srgbClr val="4472C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E09CD3E2-12EC-3E45-A99B-863849E71EEE}"/>
              </a:ext>
            </a:extLst>
          </p:cNvPr>
          <p:cNvGrpSpPr/>
          <p:nvPr/>
        </p:nvGrpSpPr>
        <p:grpSpPr>
          <a:xfrm>
            <a:off x="1413501" y="4314917"/>
            <a:ext cx="4825588" cy="278460"/>
            <a:chOff x="1108743" y="2797511"/>
            <a:chExt cx="4825588" cy="278460"/>
          </a:xfrm>
        </p:grpSpPr>
        <p:cxnSp>
          <p:nvCxnSpPr>
            <p:cNvPr id="68" name="Elbow Connector 67">
              <a:extLst>
                <a:ext uri="{FF2B5EF4-FFF2-40B4-BE49-F238E27FC236}">
                  <a16:creationId xmlns:a16="http://schemas.microsoft.com/office/drawing/2014/main" id="{9CA3C70B-337D-AA49-BF99-4BC9E4F0C3DB}"/>
                </a:ext>
              </a:extLst>
            </p:cNvPr>
            <p:cNvCxnSpPr>
              <a:cxnSpLocks/>
              <a:stCxn id="66" idx="2"/>
              <a:endCxn id="53" idx="0"/>
            </p:cNvCxnSpPr>
            <p:nvPr/>
          </p:nvCxnSpPr>
          <p:spPr>
            <a:xfrm rot="16200000" flipH="1">
              <a:off x="2175905" y="1730349"/>
              <a:ext cx="278460" cy="241278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Elbow Connector 68">
              <a:extLst>
                <a:ext uri="{FF2B5EF4-FFF2-40B4-BE49-F238E27FC236}">
                  <a16:creationId xmlns:a16="http://schemas.microsoft.com/office/drawing/2014/main" id="{E108A09E-73F1-8849-A851-E74E61F0259B}"/>
                </a:ext>
              </a:extLst>
            </p:cNvPr>
            <p:cNvCxnSpPr>
              <a:cxnSpLocks/>
              <a:stCxn id="19" idx="2"/>
              <a:endCxn id="53" idx="0"/>
            </p:cNvCxnSpPr>
            <p:nvPr/>
          </p:nvCxnSpPr>
          <p:spPr>
            <a:xfrm rot="5400000">
              <a:off x="4588699" y="1730339"/>
              <a:ext cx="278460" cy="241280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135">
              <a:extLst>
                <a:ext uri="{FF2B5EF4-FFF2-40B4-BE49-F238E27FC236}">
                  <a16:creationId xmlns:a16="http://schemas.microsoft.com/office/drawing/2014/main" id="{8A955F77-1E1F-544C-A6E8-1319C90A9E34}"/>
                </a:ext>
              </a:extLst>
            </p:cNvPr>
            <p:cNvCxnSpPr>
              <a:cxnSpLocks/>
              <a:stCxn id="65" idx="2"/>
              <a:endCxn id="53" idx="0"/>
            </p:cNvCxnSpPr>
            <p:nvPr/>
          </p:nvCxnSpPr>
          <p:spPr>
            <a:xfrm flipH="1">
              <a:off x="3521527" y="2797511"/>
              <a:ext cx="10" cy="278460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AD2B05D-0FCF-4644-8ADE-FAA02C96580D}"/>
              </a:ext>
            </a:extLst>
          </p:cNvPr>
          <p:cNvGrpSpPr/>
          <p:nvPr/>
        </p:nvGrpSpPr>
        <p:grpSpPr>
          <a:xfrm>
            <a:off x="1413501" y="3710365"/>
            <a:ext cx="4825588" cy="279208"/>
            <a:chOff x="1413503" y="1196856"/>
            <a:chExt cx="4825588" cy="279208"/>
          </a:xfrm>
        </p:grpSpPr>
        <p:cxnSp>
          <p:nvCxnSpPr>
            <p:cNvPr id="74" name="Elbow Connector 73">
              <a:extLst>
                <a:ext uri="{FF2B5EF4-FFF2-40B4-BE49-F238E27FC236}">
                  <a16:creationId xmlns:a16="http://schemas.microsoft.com/office/drawing/2014/main" id="{C591B871-EC5D-C649-89D1-82D2D6C59D51}"/>
                </a:ext>
              </a:extLst>
            </p:cNvPr>
            <p:cNvCxnSpPr>
              <a:cxnSpLocks/>
              <a:stCxn id="46" idx="2"/>
              <a:endCxn id="66" idx="0"/>
            </p:cNvCxnSpPr>
            <p:nvPr/>
          </p:nvCxnSpPr>
          <p:spPr>
            <a:xfrm rot="5400000">
              <a:off x="2480296" y="130063"/>
              <a:ext cx="279208" cy="241279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Elbow Connector 74">
              <a:extLst>
                <a:ext uri="{FF2B5EF4-FFF2-40B4-BE49-F238E27FC236}">
                  <a16:creationId xmlns:a16="http://schemas.microsoft.com/office/drawing/2014/main" id="{31AE4B8B-35E3-CF40-8AB8-4AB576438E69}"/>
                </a:ext>
              </a:extLst>
            </p:cNvPr>
            <p:cNvCxnSpPr>
              <a:cxnSpLocks/>
              <a:stCxn id="46" idx="2"/>
              <a:endCxn id="19" idx="0"/>
            </p:cNvCxnSpPr>
            <p:nvPr/>
          </p:nvCxnSpPr>
          <p:spPr>
            <a:xfrm rot="16200000" flipH="1">
              <a:off x="4893090" y="130063"/>
              <a:ext cx="279208" cy="241279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135">
              <a:extLst>
                <a:ext uri="{FF2B5EF4-FFF2-40B4-BE49-F238E27FC236}">
                  <a16:creationId xmlns:a16="http://schemas.microsoft.com/office/drawing/2014/main" id="{5B291350-A708-DF43-B32F-9FBC16285233}"/>
                </a:ext>
              </a:extLst>
            </p:cNvPr>
            <p:cNvCxnSpPr>
              <a:cxnSpLocks/>
              <a:stCxn id="46" idx="2"/>
              <a:endCxn id="65" idx="0"/>
            </p:cNvCxnSpPr>
            <p:nvPr/>
          </p:nvCxnSpPr>
          <p:spPr>
            <a:xfrm>
              <a:off x="3826297" y="1196856"/>
              <a:ext cx="0" cy="279208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91E77A3-F5FC-354D-87F0-18CD16745F66}"/>
              </a:ext>
            </a:extLst>
          </p:cNvPr>
          <p:cNvGrpSpPr/>
          <p:nvPr/>
        </p:nvGrpSpPr>
        <p:grpSpPr>
          <a:xfrm>
            <a:off x="3655815" y="5318978"/>
            <a:ext cx="340958" cy="83689"/>
            <a:chOff x="3166877" y="4737618"/>
            <a:chExt cx="340958" cy="83689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04A4CBAE-CEE4-C14F-8AE7-D18958CFAB80}"/>
                </a:ext>
              </a:extLst>
            </p:cNvPr>
            <p:cNvSpPr/>
            <p:nvPr/>
          </p:nvSpPr>
          <p:spPr>
            <a:xfrm rot="5400000">
              <a:off x="3424145" y="4737618"/>
              <a:ext cx="83689" cy="8369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B5C21AAC-A6B4-7545-8D95-66F05A0C0D58}"/>
                </a:ext>
              </a:extLst>
            </p:cNvPr>
            <p:cNvSpPr/>
            <p:nvPr/>
          </p:nvSpPr>
          <p:spPr>
            <a:xfrm rot="5400000">
              <a:off x="3295511" y="4737618"/>
              <a:ext cx="83689" cy="8369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091DAC78-D850-CB42-A60F-FE8C40594433}"/>
                </a:ext>
              </a:extLst>
            </p:cNvPr>
            <p:cNvSpPr/>
            <p:nvPr/>
          </p:nvSpPr>
          <p:spPr>
            <a:xfrm rot="5400000">
              <a:off x="3166877" y="4737618"/>
              <a:ext cx="83689" cy="8369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Title 15">
            <a:extLst>
              <a:ext uri="{FF2B5EF4-FFF2-40B4-BE49-F238E27FC236}">
                <a16:creationId xmlns:a16="http://schemas.microsoft.com/office/drawing/2014/main" id="{8A46FC36-9F52-9042-AF40-CFAE65F02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5592113" cy="12048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Parallelize</a:t>
            </a:r>
            <a:r>
              <a:rPr lang="zh-CN" altLang="en-US" dirty="0"/>
              <a:t> </a:t>
            </a:r>
            <a:r>
              <a:rPr lang="en-US" altLang="zh-CN" dirty="0"/>
              <a:t>each</a:t>
            </a:r>
            <a:r>
              <a:rPr lang="zh-CN" altLang="en-US" dirty="0"/>
              <a:t> </a:t>
            </a:r>
            <a:r>
              <a:rPr lang="en-US" altLang="zh-CN" dirty="0"/>
              <a:t>stage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pipeline</a:t>
            </a:r>
            <a:r>
              <a:rPr lang="zh-CN" altLang="en-US" dirty="0"/>
              <a:t> </a:t>
            </a:r>
            <a:r>
              <a:rPr lang="en-US" altLang="zh-CN" dirty="0"/>
              <a:t>stage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CEB22-3490-354F-A825-2C6E2F37F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18917-F1DA-164E-908F-077C1B70D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44F5D-82F9-9144-ACB8-39BA1CC8A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3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>
            <a:extLst>
              <a:ext uri="{FF2B5EF4-FFF2-40B4-BE49-F238E27FC236}">
                <a16:creationId xmlns:a16="http://schemas.microsoft.com/office/drawing/2014/main" id="{126FE598-2107-834A-BB67-1C23EE0B29F1}"/>
              </a:ext>
            </a:extLst>
          </p:cNvPr>
          <p:cNvGrpSpPr/>
          <p:nvPr/>
        </p:nvGrpSpPr>
        <p:grpSpPr>
          <a:xfrm>
            <a:off x="1413623" y="1872832"/>
            <a:ext cx="4825467" cy="897820"/>
            <a:chOff x="1413623" y="1872832"/>
            <a:chExt cx="4825467" cy="897820"/>
          </a:xfrm>
        </p:grpSpPr>
        <p:sp>
          <p:nvSpPr>
            <p:cNvPr id="57" name="Folded Corner 8">
              <a:extLst>
                <a:ext uri="{FF2B5EF4-FFF2-40B4-BE49-F238E27FC236}">
                  <a16:creationId xmlns:a16="http://schemas.microsoft.com/office/drawing/2014/main" id="{F8FD74D0-4690-9F44-9A04-02487FEDE994}"/>
                </a:ext>
              </a:extLst>
            </p:cNvPr>
            <p:cNvSpPr/>
            <p:nvPr/>
          </p:nvSpPr>
          <p:spPr>
            <a:xfrm>
              <a:off x="2727531" y="2156282"/>
              <a:ext cx="2197691" cy="325343"/>
            </a:xfrm>
            <a:prstGeom prst="foldedCorner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err="1">
                  <a:solidFill>
                    <a:schemeClr val="accent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concat</a:t>
              </a:r>
              <a:endPara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56E18658-BFAA-F948-806B-E174C82E2BE6}"/>
                </a:ext>
              </a:extLst>
            </p:cNvPr>
            <p:cNvGrpSpPr/>
            <p:nvPr/>
          </p:nvGrpSpPr>
          <p:grpSpPr>
            <a:xfrm>
              <a:off x="1413705" y="1872832"/>
              <a:ext cx="4825384" cy="283450"/>
              <a:chOff x="1413747" y="660226"/>
              <a:chExt cx="4825384" cy="283450"/>
            </a:xfrm>
          </p:grpSpPr>
          <p:cxnSp>
            <p:nvCxnSpPr>
              <p:cNvPr id="90" name="Elbow Connector 89">
                <a:extLst>
                  <a:ext uri="{FF2B5EF4-FFF2-40B4-BE49-F238E27FC236}">
                    <a16:creationId xmlns:a16="http://schemas.microsoft.com/office/drawing/2014/main" id="{DBE5D25C-640A-A74B-8139-5A3F519B52B5}"/>
                  </a:ext>
                </a:extLst>
              </p:cNvPr>
              <p:cNvCxnSpPr>
                <a:cxnSpLocks/>
                <a:endCxn id="57" idx="0"/>
              </p:cNvCxnSpPr>
              <p:nvPr/>
            </p:nvCxnSpPr>
            <p:spPr>
              <a:xfrm rot="16200000" flipH="1">
                <a:off x="2478358" y="-404385"/>
                <a:ext cx="283450" cy="2412672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chemeClr val="accent5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Elbow Connector 90">
                <a:extLst>
                  <a:ext uri="{FF2B5EF4-FFF2-40B4-BE49-F238E27FC236}">
                    <a16:creationId xmlns:a16="http://schemas.microsoft.com/office/drawing/2014/main" id="{2509A1F4-A508-6C4B-B5AB-A8C5341E451A}"/>
                  </a:ext>
                </a:extLst>
              </p:cNvPr>
              <p:cNvCxnSpPr>
                <a:cxnSpLocks/>
                <a:endCxn id="57" idx="0"/>
              </p:cNvCxnSpPr>
              <p:nvPr/>
            </p:nvCxnSpPr>
            <p:spPr>
              <a:xfrm rot="5400000">
                <a:off x="4891050" y="-404405"/>
                <a:ext cx="283450" cy="2412712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chemeClr val="accent5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135">
                <a:extLst>
                  <a:ext uri="{FF2B5EF4-FFF2-40B4-BE49-F238E27FC236}">
                    <a16:creationId xmlns:a16="http://schemas.microsoft.com/office/drawing/2014/main" id="{814F6FA1-107F-FE46-8295-B3035923E886}"/>
                  </a:ext>
                </a:extLst>
              </p:cNvPr>
              <p:cNvCxnSpPr>
                <a:cxnSpLocks/>
                <a:endCxn id="57" idx="0"/>
              </p:cNvCxnSpPr>
              <p:nvPr/>
            </p:nvCxnSpPr>
            <p:spPr>
              <a:xfrm>
                <a:off x="3826398" y="660226"/>
                <a:ext cx="21" cy="283450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56C4186-6029-674F-9936-6D388FCCDAD2}"/>
                </a:ext>
              </a:extLst>
            </p:cNvPr>
            <p:cNvGrpSpPr/>
            <p:nvPr/>
          </p:nvGrpSpPr>
          <p:grpSpPr>
            <a:xfrm>
              <a:off x="1413623" y="2481624"/>
              <a:ext cx="4825467" cy="289028"/>
              <a:chOff x="1413624" y="1199504"/>
              <a:chExt cx="4825467" cy="289028"/>
            </a:xfrm>
          </p:grpSpPr>
          <p:cxnSp>
            <p:nvCxnSpPr>
              <p:cNvPr id="60" name="Elbow Connector 59">
                <a:extLst>
                  <a:ext uri="{FF2B5EF4-FFF2-40B4-BE49-F238E27FC236}">
                    <a16:creationId xmlns:a16="http://schemas.microsoft.com/office/drawing/2014/main" id="{CF2C35EF-CBC8-2E43-B487-136CC46C1B93}"/>
                  </a:ext>
                </a:extLst>
              </p:cNvPr>
              <p:cNvCxnSpPr>
                <a:cxnSpLocks/>
                <a:stCxn id="57" idx="2"/>
              </p:cNvCxnSpPr>
              <p:nvPr/>
            </p:nvCxnSpPr>
            <p:spPr>
              <a:xfrm rot="5400000">
                <a:off x="2475488" y="137641"/>
                <a:ext cx="289027" cy="2412755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chemeClr val="accent5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Elbow Connector 85">
                <a:extLst>
                  <a:ext uri="{FF2B5EF4-FFF2-40B4-BE49-F238E27FC236}">
                    <a16:creationId xmlns:a16="http://schemas.microsoft.com/office/drawing/2014/main" id="{71A0C024-A030-B342-ABDE-68FF2C583A66}"/>
                  </a:ext>
                </a:extLst>
              </p:cNvPr>
              <p:cNvCxnSpPr>
                <a:cxnSpLocks/>
                <a:stCxn id="57" idx="2"/>
              </p:cNvCxnSpPr>
              <p:nvPr/>
            </p:nvCxnSpPr>
            <p:spPr>
              <a:xfrm rot="16200000" flipH="1">
                <a:off x="4888221" y="137662"/>
                <a:ext cx="289027" cy="2412712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chemeClr val="accent5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135">
                <a:extLst>
                  <a:ext uri="{FF2B5EF4-FFF2-40B4-BE49-F238E27FC236}">
                    <a16:creationId xmlns:a16="http://schemas.microsoft.com/office/drawing/2014/main" id="{6B805A57-9151-FE46-9F26-D422BDB703D4}"/>
                  </a:ext>
                </a:extLst>
              </p:cNvPr>
              <p:cNvCxnSpPr>
                <a:cxnSpLocks/>
                <a:stCxn id="57" idx="2"/>
              </p:cNvCxnSpPr>
              <p:nvPr/>
            </p:nvCxnSpPr>
            <p:spPr>
              <a:xfrm flipH="1">
                <a:off x="3826357" y="1199505"/>
                <a:ext cx="21" cy="289027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FA110131-4C7A-4540-B6A6-4A0979971FD7}"/>
              </a:ext>
            </a:extLst>
          </p:cNvPr>
          <p:cNvSpPr txBox="1"/>
          <p:nvPr/>
        </p:nvSpPr>
        <p:spPr>
          <a:xfrm>
            <a:off x="7767876" y="312888"/>
            <a:ext cx="3508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Break</a:t>
            </a:r>
            <a:r>
              <a:rPr lang="zh-CN" altLang="en-US" dirty="0"/>
              <a:t> </a:t>
            </a:r>
            <a:r>
              <a:rPr lang="en-US" altLang="zh-CN" dirty="0"/>
              <a:t>document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lines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endParaRPr lang="en-US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0A7F100-3C9F-8D4B-AB05-AB7087D0A79C}"/>
              </a:ext>
            </a:extLst>
          </p:cNvPr>
          <p:cNvSpPr txBox="1"/>
          <p:nvPr/>
        </p:nvSpPr>
        <p:spPr>
          <a:xfrm>
            <a:off x="7767876" y="1525494"/>
            <a:ext cx="3129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Translate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lower</a:t>
            </a:r>
            <a:r>
              <a:rPr lang="zh-CN" altLang="en-US" dirty="0"/>
              <a:t> </a:t>
            </a:r>
            <a:r>
              <a:rPr lang="en-US" altLang="zh-CN" dirty="0"/>
              <a:t>case</a:t>
            </a:r>
            <a:endParaRPr lang="en-US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385ABBC-6AC1-D04A-90F8-27FBCF1E14D5}"/>
              </a:ext>
            </a:extLst>
          </p:cNvPr>
          <p:cNvSpPr txBox="1"/>
          <p:nvPr/>
        </p:nvSpPr>
        <p:spPr>
          <a:xfrm>
            <a:off x="7767876" y="2748658"/>
            <a:ext cx="2623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Sort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lower-case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endParaRPr lang="en-US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F8A35A8-36BE-F748-A5EC-766F7B4EACB7}"/>
              </a:ext>
            </a:extLst>
          </p:cNvPr>
          <p:cNvSpPr txBox="1"/>
          <p:nvPr/>
        </p:nvSpPr>
        <p:spPr>
          <a:xfrm>
            <a:off x="7767876" y="3967579"/>
            <a:ext cx="388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Remove</a:t>
            </a:r>
            <a:r>
              <a:rPr lang="zh-CN" altLang="en-US" dirty="0"/>
              <a:t> </a:t>
            </a:r>
            <a:r>
              <a:rPr lang="en-US" altLang="zh-CN" dirty="0"/>
              <a:t>duplicates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prepend</a:t>
            </a:r>
            <a:r>
              <a:rPr lang="zh-CN" altLang="en-US" dirty="0"/>
              <a:t> </a:t>
            </a:r>
            <a:r>
              <a:rPr lang="en-US" altLang="zh-CN" dirty="0"/>
              <a:t>counts</a:t>
            </a:r>
            <a:endParaRPr lang="en-US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38E243E-3E92-E248-8679-9991E89D3A0F}"/>
              </a:ext>
            </a:extLst>
          </p:cNvPr>
          <p:cNvSpPr txBox="1"/>
          <p:nvPr/>
        </p:nvSpPr>
        <p:spPr>
          <a:xfrm>
            <a:off x="7767876" y="5176157"/>
            <a:ext cx="4124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Sort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their</a:t>
            </a:r>
            <a:r>
              <a:rPr lang="zh-CN" altLang="en-US" dirty="0"/>
              <a:t> </a:t>
            </a:r>
            <a:r>
              <a:rPr lang="en-US" altLang="zh-CN" dirty="0"/>
              <a:t>counts</a:t>
            </a:r>
            <a:r>
              <a:rPr lang="zh-CN" altLang="en-US" dirty="0"/>
              <a:t> </a:t>
            </a:r>
            <a:r>
              <a:rPr lang="en-US" altLang="zh-CN" dirty="0"/>
              <a:t>(reverse</a:t>
            </a:r>
            <a:r>
              <a:rPr lang="zh-CN" altLang="en-US" dirty="0"/>
              <a:t> </a:t>
            </a:r>
            <a:r>
              <a:rPr lang="en-US" altLang="zh-CN" dirty="0"/>
              <a:t>order)</a:t>
            </a:r>
            <a:endParaRPr lang="en-US" dirty="0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2B0C7EB3-DEA7-E946-A10D-38C9A89A5D69}"/>
              </a:ext>
            </a:extLst>
          </p:cNvPr>
          <p:cNvSpPr/>
          <p:nvPr/>
        </p:nvSpPr>
        <p:spPr>
          <a:xfrm>
            <a:off x="5140223" y="1547488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Rectangle 19">
            <a:extLst>
              <a:ext uri="{FF2B5EF4-FFF2-40B4-BE49-F238E27FC236}">
                <a16:creationId xmlns:a16="http://schemas.microsoft.com/office/drawing/2014/main" id="{EE0E98B3-7F08-194F-99D1-E2854EFA6A04}"/>
              </a:ext>
            </a:extLst>
          </p:cNvPr>
          <p:cNvSpPr/>
          <p:nvPr/>
        </p:nvSpPr>
        <p:spPr>
          <a:xfrm>
            <a:off x="5140223" y="2770652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E3325F5C-C57A-A844-9027-5DB9445C48D4}"/>
              </a:ext>
            </a:extLst>
          </p:cNvPr>
          <p:cNvSpPr/>
          <p:nvPr/>
        </p:nvSpPr>
        <p:spPr>
          <a:xfrm>
            <a:off x="5140223" y="3989573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uniq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-c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2A6FE1F-E87F-3648-868B-E987C579020C}"/>
              </a:ext>
            </a:extLst>
          </p:cNvPr>
          <p:cNvSpPr/>
          <p:nvPr/>
        </p:nvSpPr>
        <p:spPr>
          <a:xfrm>
            <a:off x="5140223" y="5198151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zh-CN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rn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0" name="Straight Arrow Connector 135">
            <a:extLst>
              <a:ext uri="{FF2B5EF4-FFF2-40B4-BE49-F238E27FC236}">
                <a16:creationId xmlns:a16="http://schemas.microsoft.com/office/drawing/2014/main" id="{D6309FF3-2372-9245-84A7-7FF68EEFC0BD}"/>
              </a:ext>
            </a:extLst>
          </p:cNvPr>
          <p:cNvCxnSpPr>
            <a:cxnSpLocks/>
            <a:stCxn id="20" idx="2"/>
            <a:endCxn id="42" idx="0"/>
          </p:cNvCxnSpPr>
          <p:nvPr/>
        </p:nvCxnSpPr>
        <p:spPr>
          <a:xfrm>
            <a:off x="6239089" y="5523495"/>
            <a:ext cx="0" cy="241685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19">
            <a:extLst>
              <a:ext uri="{FF2B5EF4-FFF2-40B4-BE49-F238E27FC236}">
                <a16:creationId xmlns:a16="http://schemas.microsoft.com/office/drawing/2014/main" id="{B26F4294-A8DF-594D-99C7-EE65331E37EE}"/>
              </a:ext>
            </a:extLst>
          </p:cNvPr>
          <p:cNvSpPr/>
          <p:nvPr/>
        </p:nvSpPr>
        <p:spPr>
          <a:xfrm>
            <a:off x="2727490" y="1547488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5" name="Rectangle 19">
            <a:extLst>
              <a:ext uri="{FF2B5EF4-FFF2-40B4-BE49-F238E27FC236}">
                <a16:creationId xmlns:a16="http://schemas.microsoft.com/office/drawing/2014/main" id="{AD9C4780-3D62-0646-ADDE-637ABDE74E96}"/>
              </a:ext>
            </a:extLst>
          </p:cNvPr>
          <p:cNvSpPr/>
          <p:nvPr/>
        </p:nvSpPr>
        <p:spPr>
          <a:xfrm>
            <a:off x="314839" y="1547488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4AC91-E3C3-D74A-8BA8-55C2ACB91EDE}"/>
              </a:ext>
            </a:extLst>
          </p:cNvPr>
          <p:cNvSpPr/>
          <p:nvPr/>
        </p:nvSpPr>
        <p:spPr>
          <a:xfrm>
            <a:off x="5592113" y="5765180"/>
            <a:ext cx="1293952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Output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Rectangle 19">
            <a:extLst>
              <a:ext uri="{FF2B5EF4-FFF2-40B4-BE49-F238E27FC236}">
                <a16:creationId xmlns:a16="http://schemas.microsoft.com/office/drawing/2014/main" id="{8EB0625B-725F-3D4E-B0C0-B49883FE6990}"/>
              </a:ext>
            </a:extLst>
          </p:cNvPr>
          <p:cNvSpPr/>
          <p:nvPr/>
        </p:nvSpPr>
        <p:spPr>
          <a:xfrm>
            <a:off x="5140223" y="927464"/>
            <a:ext cx="2197732" cy="32534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-cs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A-Za-z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‘\n’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F6B24EE-C676-7D42-8410-C446415BE9AC}"/>
              </a:ext>
            </a:extLst>
          </p:cNvPr>
          <p:cNvSpPr/>
          <p:nvPr/>
        </p:nvSpPr>
        <p:spPr>
          <a:xfrm>
            <a:off x="5592113" y="21772"/>
            <a:ext cx="1293952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Input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9" name="Straight Arrow Connector 135">
            <a:extLst>
              <a:ext uri="{FF2B5EF4-FFF2-40B4-BE49-F238E27FC236}">
                <a16:creationId xmlns:a16="http://schemas.microsoft.com/office/drawing/2014/main" id="{726C9B4E-814C-A745-A824-1EE25731F2BD}"/>
              </a:ext>
            </a:extLst>
          </p:cNvPr>
          <p:cNvCxnSpPr>
            <a:cxnSpLocks/>
            <a:stCxn id="44" idx="2"/>
            <a:endCxn id="43" idx="0"/>
          </p:cNvCxnSpPr>
          <p:nvPr/>
        </p:nvCxnSpPr>
        <p:spPr>
          <a:xfrm>
            <a:off x="6239089" y="559935"/>
            <a:ext cx="0" cy="367529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0FEFC26-C479-CD4E-AA49-A54A3D08BF37}"/>
              </a:ext>
            </a:extLst>
          </p:cNvPr>
          <p:cNvGrpSpPr/>
          <p:nvPr/>
        </p:nvGrpSpPr>
        <p:grpSpPr>
          <a:xfrm>
            <a:off x="1413706" y="1252806"/>
            <a:ext cx="4825384" cy="294682"/>
            <a:chOff x="1413706" y="620464"/>
            <a:chExt cx="4825384" cy="294682"/>
          </a:xfrm>
        </p:grpSpPr>
        <p:cxnSp>
          <p:nvCxnSpPr>
            <p:cNvPr id="61" name="Elbow Connector 60">
              <a:extLst>
                <a:ext uri="{FF2B5EF4-FFF2-40B4-BE49-F238E27FC236}">
                  <a16:creationId xmlns:a16="http://schemas.microsoft.com/office/drawing/2014/main" id="{30844B47-8650-E144-91C9-8446117D3559}"/>
                </a:ext>
              </a:extLst>
            </p:cNvPr>
            <p:cNvCxnSpPr>
              <a:cxnSpLocks/>
              <a:stCxn id="43" idx="2"/>
              <a:endCxn id="55" idx="0"/>
            </p:cNvCxnSpPr>
            <p:nvPr/>
          </p:nvCxnSpPr>
          <p:spPr>
            <a:xfrm rot="5400000">
              <a:off x="3679057" y="-1644887"/>
              <a:ext cx="294681" cy="482538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lbow Connector 61">
              <a:extLst>
                <a:ext uri="{FF2B5EF4-FFF2-40B4-BE49-F238E27FC236}">
                  <a16:creationId xmlns:a16="http://schemas.microsoft.com/office/drawing/2014/main" id="{7624CF1A-35DE-8D40-AF0F-C055203530B6}"/>
                </a:ext>
              </a:extLst>
            </p:cNvPr>
            <p:cNvCxnSpPr>
              <a:cxnSpLocks/>
              <a:stCxn id="43" idx="2"/>
              <a:endCxn id="54" idx="0"/>
            </p:cNvCxnSpPr>
            <p:nvPr/>
          </p:nvCxnSpPr>
          <p:spPr>
            <a:xfrm rot="5400000">
              <a:off x="4885383" y="-438561"/>
              <a:ext cx="294681" cy="2412733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135">
              <a:extLst>
                <a:ext uri="{FF2B5EF4-FFF2-40B4-BE49-F238E27FC236}">
                  <a16:creationId xmlns:a16="http://schemas.microsoft.com/office/drawing/2014/main" id="{4724DB99-33F7-F644-A770-1C71F10A9AD7}"/>
                </a:ext>
              </a:extLst>
            </p:cNvPr>
            <p:cNvCxnSpPr>
              <a:cxnSpLocks/>
              <a:stCxn id="43" idx="2"/>
              <a:endCxn id="9" idx="0"/>
            </p:cNvCxnSpPr>
            <p:nvPr/>
          </p:nvCxnSpPr>
          <p:spPr>
            <a:xfrm>
              <a:off x="6239089" y="620465"/>
              <a:ext cx="0" cy="294681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Rectangle 19">
            <a:extLst>
              <a:ext uri="{FF2B5EF4-FFF2-40B4-BE49-F238E27FC236}">
                <a16:creationId xmlns:a16="http://schemas.microsoft.com/office/drawing/2014/main" id="{696398B7-0346-9643-B495-5467AA56D0BA}"/>
              </a:ext>
            </a:extLst>
          </p:cNvPr>
          <p:cNvSpPr/>
          <p:nvPr/>
        </p:nvSpPr>
        <p:spPr>
          <a:xfrm>
            <a:off x="2727490" y="2770652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5" name="Rectangle 19">
            <a:extLst>
              <a:ext uri="{FF2B5EF4-FFF2-40B4-BE49-F238E27FC236}">
                <a16:creationId xmlns:a16="http://schemas.microsoft.com/office/drawing/2014/main" id="{F6B7E070-5D50-2D4A-94CA-817E4AB18EF4}"/>
              </a:ext>
            </a:extLst>
          </p:cNvPr>
          <p:cNvSpPr/>
          <p:nvPr/>
        </p:nvSpPr>
        <p:spPr>
          <a:xfrm>
            <a:off x="314756" y="2770652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6" name="Folded Corner 8">
            <a:extLst>
              <a:ext uri="{FF2B5EF4-FFF2-40B4-BE49-F238E27FC236}">
                <a16:creationId xmlns:a16="http://schemas.microsoft.com/office/drawing/2014/main" id="{89CFFD94-AFDA-3742-BFFB-A1D8C89E5080}"/>
              </a:ext>
            </a:extLst>
          </p:cNvPr>
          <p:cNvSpPr/>
          <p:nvPr/>
        </p:nvSpPr>
        <p:spPr>
          <a:xfrm>
            <a:off x="2727449" y="3385022"/>
            <a:ext cx="2197691" cy="325343"/>
          </a:xfrm>
          <a:prstGeom prst="foldedCorner">
            <a:avLst/>
          </a:prstGeom>
          <a:ln>
            <a:solidFill>
              <a:schemeClr val="accent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merge</a:t>
            </a:r>
            <a:endParaRPr lang="en-US" sz="1400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D86AC33-D344-F147-AED7-6588EAF5677E}"/>
              </a:ext>
            </a:extLst>
          </p:cNvPr>
          <p:cNvGrpSpPr/>
          <p:nvPr/>
        </p:nvGrpSpPr>
        <p:grpSpPr>
          <a:xfrm>
            <a:off x="1413621" y="3095996"/>
            <a:ext cx="4825468" cy="289026"/>
            <a:chOff x="1261263" y="1730990"/>
            <a:chExt cx="4825468" cy="289026"/>
          </a:xfrm>
        </p:grpSpPr>
        <p:cxnSp>
          <p:nvCxnSpPr>
            <p:cNvPr id="48" name="Elbow Connector 47">
              <a:extLst>
                <a:ext uri="{FF2B5EF4-FFF2-40B4-BE49-F238E27FC236}">
                  <a16:creationId xmlns:a16="http://schemas.microsoft.com/office/drawing/2014/main" id="{94C8D66C-E505-6D4C-9D85-91A99CA80A19}"/>
                </a:ext>
              </a:extLst>
            </p:cNvPr>
            <p:cNvCxnSpPr>
              <a:cxnSpLocks/>
              <a:stCxn id="45" idx="2"/>
              <a:endCxn id="46" idx="0"/>
            </p:cNvCxnSpPr>
            <p:nvPr/>
          </p:nvCxnSpPr>
          <p:spPr>
            <a:xfrm rot="16200000" flipH="1">
              <a:off x="2323087" y="669166"/>
              <a:ext cx="289026" cy="2412673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Elbow Connector 49">
              <a:extLst>
                <a:ext uri="{FF2B5EF4-FFF2-40B4-BE49-F238E27FC236}">
                  <a16:creationId xmlns:a16="http://schemas.microsoft.com/office/drawing/2014/main" id="{59156A63-F1BD-4543-BCB5-5896CEF7CB96}"/>
                </a:ext>
              </a:extLst>
            </p:cNvPr>
            <p:cNvCxnSpPr>
              <a:cxnSpLocks/>
              <a:stCxn id="14" idx="2"/>
              <a:endCxn id="46" idx="0"/>
            </p:cNvCxnSpPr>
            <p:nvPr/>
          </p:nvCxnSpPr>
          <p:spPr>
            <a:xfrm rot="5400000">
              <a:off x="4735821" y="669106"/>
              <a:ext cx="289026" cy="241279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135">
              <a:extLst>
                <a:ext uri="{FF2B5EF4-FFF2-40B4-BE49-F238E27FC236}">
                  <a16:creationId xmlns:a16="http://schemas.microsoft.com/office/drawing/2014/main" id="{42DCDF89-E756-7A41-9F81-849B0A53D6D7}"/>
                </a:ext>
              </a:extLst>
            </p:cNvPr>
            <p:cNvCxnSpPr>
              <a:cxnSpLocks/>
              <a:stCxn id="41" idx="2"/>
              <a:endCxn id="46" idx="0"/>
            </p:cNvCxnSpPr>
            <p:nvPr/>
          </p:nvCxnSpPr>
          <p:spPr>
            <a:xfrm flipH="1">
              <a:off x="3673937" y="1730990"/>
              <a:ext cx="61" cy="289026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Rectangle 19">
            <a:extLst>
              <a:ext uri="{FF2B5EF4-FFF2-40B4-BE49-F238E27FC236}">
                <a16:creationId xmlns:a16="http://schemas.microsoft.com/office/drawing/2014/main" id="{EB8D300A-BE1A-D943-8639-1D7EADB4C8EB}"/>
              </a:ext>
            </a:extLst>
          </p:cNvPr>
          <p:cNvSpPr/>
          <p:nvPr/>
        </p:nvSpPr>
        <p:spPr>
          <a:xfrm>
            <a:off x="2727429" y="3989573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uniq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-c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6" name="Rectangle 19">
            <a:extLst>
              <a:ext uri="{FF2B5EF4-FFF2-40B4-BE49-F238E27FC236}">
                <a16:creationId xmlns:a16="http://schemas.microsoft.com/office/drawing/2014/main" id="{ED444D11-254E-074F-9FC1-40FA646CD33F}"/>
              </a:ext>
            </a:extLst>
          </p:cNvPr>
          <p:cNvSpPr/>
          <p:nvPr/>
        </p:nvSpPr>
        <p:spPr>
          <a:xfrm>
            <a:off x="314635" y="3989573"/>
            <a:ext cx="2197732" cy="325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uniq</a:t>
            </a:r>
            <a:r>
              <a:rPr lang="zh-CN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-c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3" name="Folded Corner 8">
            <a:extLst>
              <a:ext uri="{FF2B5EF4-FFF2-40B4-BE49-F238E27FC236}">
                <a16:creationId xmlns:a16="http://schemas.microsoft.com/office/drawing/2014/main" id="{52549AF3-7B1C-5B4D-8294-137393503DAA}"/>
              </a:ext>
            </a:extLst>
          </p:cNvPr>
          <p:cNvSpPr/>
          <p:nvPr/>
        </p:nvSpPr>
        <p:spPr>
          <a:xfrm>
            <a:off x="2512347" y="4593377"/>
            <a:ext cx="2627876" cy="325343"/>
          </a:xfrm>
          <a:prstGeom prst="foldedCorner">
            <a:avLst/>
          </a:prstGeom>
          <a:ln>
            <a:solidFill>
              <a:schemeClr val="accent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stitch2</a:t>
            </a:r>
            <a:r>
              <a:rPr lang="zh-CN" altLang="en-US" sz="1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zh-CN" altLang="en-US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zh-CN" altLang="en-US" sz="1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zh-CN" altLang="en-US" sz="1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first</a:t>
            </a:r>
            <a:r>
              <a:rPr lang="en-US" altLang="zh-CN" sz="1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400" b="1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E09CD3E2-12EC-3E45-A99B-863849E71EEE}"/>
              </a:ext>
            </a:extLst>
          </p:cNvPr>
          <p:cNvGrpSpPr/>
          <p:nvPr/>
        </p:nvGrpSpPr>
        <p:grpSpPr>
          <a:xfrm>
            <a:off x="1413501" y="4314917"/>
            <a:ext cx="4825588" cy="278460"/>
            <a:chOff x="1108743" y="2797511"/>
            <a:chExt cx="4825588" cy="278460"/>
          </a:xfrm>
        </p:grpSpPr>
        <p:cxnSp>
          <p:nvCxnSpPr>
            <p:cNvPr id="68" name="Elbow Connector 67">
              <a:extLst>
                <a:ext uri="{FF2B5EF4-FFF2-40B4-BE49-F238E27FC236}">
                  <a16:creationId xmlns:a16="http://schemas.microsoft.com/office/drawing/2014/main" id="{9CA3C70B-337D-AA49-BF99-4BC9E4F0C3DB}"/>
                </a:ext>
              </a:extLst>
            </p:cNvPr>
            <p:cNvCxnSpPr>
              <a:cxnSpLocks/>
              <a:stCxn id="66" idx="2"/>
              <a:endCxn id="53" idx="0"/>
            </p:cNvCxnSpPr>
            <p:nvPr/>
          </p:nvCxnSpPr>
          <p:spPr>
            <a:xfrm rot="16200000" flipH="1">
              <a:off x="2175905" y="1730349"/>
              <a:ext cx="278460" cy="241278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Elbow Connector 68">
              <a:extLst>
                <a:ext uri="{FF2B5EF4-FFF2-40B4-BE49-F238E27FC236}">
                  <a16:creationId xmlns:a16="http://schemas.microsoft.com/office/drawing/2014/main" id="{E108A09E-73F1-8849-A851-E74E61F0259B}"/>
                </a:ext>
              </a:extLst>
            </p:cNvPr>
            <p:cNvCxnSpPr>
              <a:cxnSpLocks/>
              <a:stCxn id="19" idx="2"/>
              <a:endCxn id="53" idx="0"/>
            </p:cNvCxnSpPr>
            <p:nvPr/>
          </p:nvCxnSpPr>
          <p:spPr>
            <a:xfrm rot="5400000">
              <a:off x="4588699" y="1730339"/>
              <a:ext cx="278460" cy="241280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135">
              <a:extLst>
                <a:ext uri="{FF2B5EF4-FFF2-40B4-BE49-F238E27FC236}">
                  <a16:creationId xmlns:a16="http://schemas.microsoft.com/office/drawing/2014/main" id="{8A955F77-1E1F-544C-A6E8-1319C90A9E34}"/>
                </a:ext>
              </a:extLst>
            </p:cNvPr>
            <p:cNvCxnSpPr>
              <a:cxnSpLocks/>
              <a:stCxn id="65" idx="2"/>
              <a:endCxn id="53" idx="0"/>
            </p:cNvCxnSpPr>
            <p:nvPr/>
          </p:nvCxnSpPr>
          <p:spPr>
            <a:xfrm flipH="1">
              <a:off x="3521527" y="2797511"/>
              <a:ext cx="10" cy="278460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2" name="Elbow Connector 71">
            <a:extLst>
              <a:ext uri="{FF2B5EF4-FFF2-40B4-BE49-F238E27FC236}">
                <a16:creationId xmlns:a16="http://schemas.microsoft.com/office/drawing/2014/main" id="{7D59AD60-52A4-E343-844F-1958F4B5EC13}"/>
              </a:ext>
            </a:extLst>
          </p:cNvPr>
          <p:cNvCxnSpPr>
            <a:cxnSpLocks/>
            <a:stCxn id="53" idx="2"/>
            <a:endCxn id="20" idx="0"/>
          </p:cNvCxnSpPr>
          <p:nvPr/>
        </p:nvCxnSpPr>
        <p:spPr>
          <a:xfrm rot="16200000" flipH="1">
            <a:off x="4892972" y="3852033"/>
            <a:ext cx="279431" cy="2412804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AD2B05D-0FCF-4644-8ADE-FAA02C96580D}"/>
              </a:ext>
            </a:extLst>
          </p:cNvPr>
          <p:cNvGrpSpPr/>
          <p:nvPr/>
        </p:nvGrpSpPr>
        <p:grpSpPr>
          <a:xfrm>
            <a:off x="1413501" y="3710365"/>
            <a:ext cx="4825588" cy="279208"/>
            <a:chOff x="1413503" y="1196856"/>
            <a:chExt cx="4825588" cy="279208"/>
          </a:xfrm>
        </p:grpSpPr>
        <p:cxnSp>
          <p:nvCxnSpPr>
            <p:cNvPr id="74" name="Elbow Connector 73">
              <a:extLst>
                <a:ext uri="{FF2B5EF4-FFF2-40B4-BE49-F238E27FC236}">
                  <a16:creationId xmlns:a16="http://schemas.microsoft.com/office/drawing/2014/main" id="{C591B871-EC5D-C649-89D1-82D2D6C59D51}"/>
                </a:ext>
              </a:extLst>
            </p:cNvPr>
            <p:cNvCxnSpPr>
              <a:cxnSpLocks/>
              <a:stCxn id="46" idx="2"/>
              <a:endCxn id="66" idx="0"/>
            </p:cNvCxnSpPr>
            <p:nvPr/>
          </p:nvCxnSpPr>
          <p:spPr>
            <a:xfrm rot="5400000">
              <a:off x="2480296" y="130063"/>
              <a:ext cx="279208" cy="241279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Elbow Connector 74">
              <a:extLst>
                <a:ext uri="{FF2B5EF4-FFF2-40B4-BE49-F238E27FC236}">
                  <a16:creationId xmlns:a16="http://schemas.microsoft.com/office/drawing/2014/main" id="{31AE4B8B-35E3-CF40-8AB8-4AB576438E69}"/>
                </a:ext>
              </a:extLst>
            </p:cNvPr>
            <p:cNvCxnSpPr>
              <a:cxnSpLocks/>
              <a:stCxn id="46" idx="2"/>
              <a:endCxn id="19" idx="0"/>
            </p:cNvCxnSpPr>
            <p:nvPr/>
          </p:nvCxnSpPr>
          <p:spPr>
            <a:xfrm rot="16200000" flipH="1">
              <a:off x="4893090" y="130063"/>
              <a:ext cx="279208" cy="241279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135">
              <a:extLst>
                <a:ext uri="{FF2B5EF4-FFF2-40B4-BE49-F238E27FC236}">
                  <a16:creationId xmlns:a16="http://schemas.microsoft.com/office/drawing/2014/main" id="{5B291350-A708-DF43-B32F-9FBC16285233}"/>
                </a:ext>
              </a:extLst>
            </p:cNvPr>
            <p:cNvCxnSpPr>
              <a:cxnSpLocks/>
              <a:stCxn id="46" idx="2"/>
              <a:endCxn id="65" idx="0"/>
            </p:cNvCxnSpPr>
            <p:nvPr/>
          </p:nvCxnSpPr>
          <p:spPr>
            <a:xfrm>
              <a:off x="3826297" y="1196856"/>
              <a:ext cx="0" cy="279208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91E77A3-F5FC-354D-87F0-18CD16745F66}"/>
              </a:ext>
            </a:extLst>
          </p:cNvPr>
          <p:cNvGrpSpPr/>
          <p:nvPr/>
        </p:nvGrpSpPr>
        <p:grpSpPr>
          <a:xfrm>
            <a:off x="3655815" y="5318978"/>
            <a:ext cx="340958" cy="83689"/>
            <a:chOff x="3166877" y="4737618"/>
            <a:chExt cx="340958" cy="83689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04A4CBAE-CEE4-C14F-8AE7-D18958CFAB80}"/>
                </a:ext>
              </a:extLst>
            </p:cNvPr>
            <p:cNvSpPr/>
            <p:nvPr/>
          </p:nvSpPr>
          <p:spPr>
            <a:xfrm rot="5400000">
              <a:off x="3424145" y="4737618"/>
              <a:ext cx="83689" cy="8369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B5C21AAC-A6B4-7545-8D95-66F05A0C0D58}"/>
                </a:ext>
              </a:extLst>
            </p:cNvPr>
            <p:cNvSpPr/>
            <p:nvPr/>
          </p:nvSpPr>
          <p:spPr>
            <a:xfrm rot="5400000">
              <a:off x="3295511" y="4737618"/>
              <a:ext cx="83689" cy="8369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091DAC78-D850-CB42-A60F-FE8C40594433}"/>
                </a:ext>
              </a:extLst>
            </p:cNvPr>
            <p:cNvSpPr/>
            <p:nvPr/>
          </p:nvSpPr>
          <p:spPr>
            <a:xfrm rot="5400000">
              <a:off x="3166877" y="4737618"/>
              <a:ext cx="83689" cy="8369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Title 15">
            <a:extLst>
              <a:ext uri="{FF2B5EF4-FFF2-40B4-BE49-F238E27FC236}">
                <a16:creationId xmlns:a16="http://schemas.microsoft.com/office/drawing/2014/main" id="{8A46FC36-9F52-9042-AF40-CFAE65F02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5592113" cy="12048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Eliminate</a:t>
            </a:r>
            <a:r>
              <a:rPr lang="zh-CN" altLang="en-US" dirty="0"/>
              <a:t> </a:t>
            </a:r>
            <a:r>
              <a:rPr lang="en-US" altLang="zh-CN" dirty="0"/>
              <a:t>intermediate</a:t>
            </a:r>
            <a:r>
              <a:rPr lang="zh-CN" altLang="en-US" dirty="0"/>
              <a:t> </a:t>
            </a:r>
            <a:r>
              <a:rPr lang="en-US" altLang="zh-CN" dirty="0"/>
              <a:t>combiner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5D7932C-65FE-EA47-BF08-A3B076C81877}"/>
              </a:ext>
            </a:extLst>
          </p:cNvPr>
          <p:cNvGrpSpPr/>
          <p:nvPr/>
        </p:nvGrpSpPr>
        <p:grpSpPr>
          <a:xfrm>
            <a:off x="1413622" y="1872832"/>
            <a:ext cx="4825467" cy="897820"/>
            <a:chOff x="1413622" y="1872832"/>
            <a:chExt cx="4825467" cy="897820"/>
          </a:xfrm>
        </p:grpSpPr>
        <p:cxnSp>
          <p:nvCxnSpPr>
            <p:cNvPr id="64" name="Straight Arrow Connector 135">
              <a:extLst>
                <a:ext uri="{FF2B5EF4-FFF2-40B4-BE49-F238E27FC236}">
                  <a16:creationId xmlns:a16="http://schemas.microsoft.com/office/drawing/2014/main" id="{B621F99B-B0F8-4F43-BCF2-64C5CEA44B01}"/>
                </a:ext>
              </a:extLst>
            </p:cNvPr>
            <p:cNvCxnSpPr>
              <a:cxnSpLocks/>
              <a:stCxn id="55" idx="2"/>
              <a:endCxn id="45" idx="0"/>
            </p:cNvCxnSpPr>
            <p:nvPr/>
          </p:nvCxnSpPr>
          <p:spPr>
            <a:xfrm flipH="1">
              <a:off x="1413622" y="1872832"/>
              <a:ext cx="83" cy="897820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135">
              <a:extLst>
                <a:ext uri="{FF2B5EF4-FFF2-40B4-BE49-F238E27FC236}">
                  <a16:creationId xmlns:a16="http://schemas.microsoft.com/office/drawing/2014/main" id="{D31EACD2-7A6A-9846-B77D-6EA276ACC1D0}"/>
                </a:ext>
              </a:extLst>
            </p:cNvPr>
            <p:cNvCxnSpPr>
              <a:cxnSpLocks/>
              <a:stCxn id="54" idx="2"/>
              <a:endCxn id="41" idx="0"/>
            </p:cNvCxnSpPr>
            <p:nvPr/>
          </p:nvCxnSpPr>
          <p:spPr>
            <a:xfrm>
              <a:off x="3826356" y="1872832"/>
              <a:ext cx="0" cy="897820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Arrow Connector 135">
              <a:extLst>
                <a:ext uri="{FF2B5EF4-FFF2-40B4-BE49-F238E27FC236}">
                  <a16:creationId xmlns:a16="http://schemas.microsoft.com/office/drawing/2014/main" id="{6C8939A6-83BA-8747-9363-D8D05DBD48B8}"/>
                </a:ext>
              </a:extLst>
            </p:cNvPr>
            <p:cNvCxnSpPr>
              <a:cxnSpLocks/>
              <a:stCxn id="9" idx="2"/>
              <a:endCxn id="14" idx="0"/>
            </p:cNvCxnSpPr>
            <p:nvPr/>
          </p:nvCxnSpPr>
          <p:spPr>
            <a:xfrm>
              <a:off x="6239089" y="1872832"/>
              <a:ext cx="0" cy="897820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3" name="Oval 92">
            <a:extLst>
              <a:ext uri="{FF2B5EF4-FFF2-40B4-BE49-F238E27FC236}">
                <a16:creationId xmlns:a16="http://schemas.microsoft.com/office/drawing/2014/main" id="{4DC1A08E-DD45-F244-9702-FA1D656F4EE4}"/>
              </a:ext>
            </a:extLst>
          </p:cNvPr>
          <p:cNvSpPr/>
          <p:nvPr/>
        </p:nvSpPr>
        <p:spPr>
          <a:xfrm>
            <a:off x="0" y="1415947"/>
            <a:ext cx="7634478" cy="1848247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5E597B-6D3E-2F44-AF05-09033D2A1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59086D-9692-C84B-872F-447605035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F7871B-485F-E643-9A7A-B29266BE6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D8EEB-B352-A64F-AA37-4804C54C3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Benchmark</a:t>
            </a:r>
            <a:r>
              <a:rPr lang="zh-CN" altLang="en-US" dirty="0"/>
              <a:t> </a:t>
            </a:r>
            <a:r>
              <a:rPr lang="en-US" altLang="zh-CN" dirty="0"/>
              <a:t>data-processing</a:t>
            </a:r>
            <a:r>
              <a:rPr lang="zh-CN" altLang="en-US" dirty="0"/>
              <a:t> </a:t>
            </a:r>
            <a:r>
              <a:rPr lang="en-US" altLang="zh-CN" dirty="0"/>
              <a:t>pipelines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9926A-3A2E-A54E-93B6-8F1B2EDE7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/>
              <a:t>70</a:t>
            </a:r>
            <a:r>
              <a:rPr lang="zh-CN" altLang="en-US" b="1" dirty="0"/>
              <a:t> </a:t>
            </a:r>
            <a:r>
              <a:rPr lang="en-US" altLang="zh-CN" b="1" dirty="0"/>
              <a:t>open-source</a:t>
            </a:r>
            <a:r>
              <a:rPr lang="zh-CN" altLang="en-US" b="1" dirty="0"/>
              <a:t> </a:t>
            </a:r>
            <a:r>
              <a:rPr lang="en-US" altLang="zh-CN" b="1" dirty="0"/>
              <a:t>Unix</a:t>
            </a:r>
            <a:r>
              <a:rPr lang="zh-CN" altLang="en-US" b="1" dirty="0"/>
              <a:t> </a:t>
            </a:r>
            <a:r>
              <a:rPr lang="en-US" altLang="zh-CN" b="1" dirty="0"/>
              <a:t>shell</a:t>
            </a:r>
            <a:r>
              <a:rPr lang="zh-CN" altLang="en-US" b="1" dirty="0"/>
              <a:t> </a:t>
            </a:r>
            <a:r>
              <a:rPr lang="en-US" altLang="zh-CN" b="1" dirty="0"/>
              <a:t>scripts</a:t>
            </a:r>
          </a:p>
          <a:p>
            <a:r>
              <a:rPr lang="en-US" altLang="zh-CN" dirty="0"/>
              <a:t>Mass-transit</a:t>
            </a:r>
            <a:r>
              <a:rPr lang="zh-CN" altLang="en-US" dirty="0"/>
              <a:t> </a:t>
            </a:r>
            <a:r>
              <a:rPr lang="en-US" altLang="zh-CN" dirty="0"/>
              <a:t>analytics</a:t>
            </a:r>
            <a:r>
              <a:rPr lang="zh-CN" altLang="en-US" dirty="0"/>
              <a:t> </a:t>
            </a:r>
            <a:r>
              <a:rPr lang="en-US" altLang="zh-CN" dirty="0"/>
              <a:t>during</a:t>
            </a:r>
            <a:r>
              <a:rPr lang="zh-CN" altLang="en-US" dirty="0"/>
              <a:t> </a:t>
            </a:r>
            <a:r>
              <a:rPr lang="en-US" altLang="zh-CN" dirty="0"/>
              <a:t>COVID-19</a:t>
            </a:r>
          </a:p>
          <a:p>
            <a:r>
              <a:rPr lang="en-US" altLang="zh-CN" dirty="0"/>
              <a:t>Natural</a:t>
            </a:r>
            <a:r>
              <a:rPr lang="zh-CN" altLang="en-US" dirty="0"/>
              <a:t> </a:t>
            </a:r>
            <a:r>
              <a:rPr lang="en-US" altLang="zh-CN" dirty="0"/>
              <a:t>language</a:t>
            </a:r>
            <a:r>
              <a:rPr lang="zh-CN" altLang="en-US" dirty="0"/>
              <a:t> </a:t>
            </a:r>
            <a:r>
              <a:rPr lang="en-US" altLang="zh-CN" dirty="0"/>
              <a:t>processing</a:t>
            </a:r>
          </a:p>
          <a:p>
            <a:r>
              <a:rPr lang="en-US" altLang="zh-CN" dirty="0"/>
              <a:t>Classic</a:t>
            </a:r>
            <a:r>
              <a:rPr lang="zh-CN" altLang="en-US" dirty="0"/>
              <a:t> </a:t>
            </a:r>
            <a:r>
              <a:rPr lang="en-US" altLang="zh-CN" dirty="0"/>
              <a:t>Unix</a:t>
            </a:r>
            <a:r>
              <a:rPr lang="zh-CN" altLang="en-US" dirty="0"/>
              <a:t> </a:t>
            </a:r>
            <a:r>
              <a:rPr lang="en-US" altLang="zh-CN" dirty="0"/>
              <a:t>One-liners</a:t>
            </a:r>
          </a:p>
          <a:p>
            <a:r>
              <a:rPr lang="en-US" altLang="zh-CN" dirty="0"/>
              <a:t>Unix50</a:t>
            </a:r>
            <a:r>
              <a:rPr lang="zh-CN" altLang="en-US" dirty="0"/>
              <a:t> </a:t>
            </a:r>
            <a:r>
              <a:rPr lang="en-US" altLang="zh-CN" dirty="0"/>
              <a:t>from</a:t>
            </a:r>
            <a:r>
              <a:rPr lang="zh-CN" altLang="en-US" dirty="0"/>
              <a:t> </a:t>
            </a:r>
            <a:r>
              <a:rPr lang="en-US" altLang="zh-CN" dirty="0"/>
              <a:t>Bell</a:t>
            </a:r>
            <a:r>
              <a:rPr lang="zh-CN" altLang="en-US" dirty="0"/>
              <a:t> </a:t>
            </a:r>
            <a:r>
              <a:rPr lang="en-US" altLang="zh-CN" dirty="0"/>
              <a:t>Labs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DC03A-22BA-164E-B27B-38EA0264C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0F944-501E-144B-9B2B-1B7DE13A6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4A950-3C09-F34C-A4D5-EF53199A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5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E3AE8-886C-BE4A-92BD-6CFE486F0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094" y="365125"/>
            <a:ext cx="3362011" cy="2739816"/>
          </a:xfrm>
        </p:spPr>
        <p:txBody>
          <a:bodyPr anchor="t"/>
          <a:lstStyle/>
          <a:p>
            <a:r>
              <a:rPr lang="en-US" altLang="zh-CN" dirty="0"/>
              <a:t>Experimental</a:t>
            </a:r>
            <a:r>
              <a:rPr lang="zh-CN" altLang="en-US" dirty="0"/>
              <a:t> </a:t>
            </a:r>
            <a:r>
              <a:rPr lang="en-US" altLang="zh-CN" dirty="0"/>
              <a:t>results</a:t>
            </a:r>
            <a:br>
              <a:rPr lang="en-US" altLang="zh-CN" dirty="0"/>
            </a:br>
            <a:r>
              <a:rPr lang="en-US" altLang="zh-CN" sz="2000" dirty="0"/>
              <a:t>(Serial</a:t>
            </a:r>
            <a:r>
              <a:rPr lang="zh-CN" altLang="en-US" sz="2000" dirty="0"/>
              <a:t> </a:t>
            </a:r>
            <a:r>
              <a:rPr lang="en-US" altLang="zh-CN" sz="2000" dirty="0"/>
              <a:t>time</a:t>
            </a:r>
            <a:r>
              <a:rPr lang="zh-CN" altLang="en-US" sz="2000" dirty="0"/>
              <a:t> </a:t>
            </a:r>
            <a:r>
              <a:rPr lang="en-US" altLang="zh-CN" sz="2000" dirty="0"/>
              <a:t>&gt;=</a:t>
            </a:r>
            <a:r>
              <a:rPr lang="zh-CN" altLang="en-US" sz="2000" dirty="0"/>
              <a:t> </a:t>
            </a:r>
            <a:r>
              <a:rPr lang="en-US" altLang="zh-CN" sz="2000" dirty="0"/>
              <a:t>3</a:t>
            </a:r>
            <a:r>
              <a:rPr lang="zh-CN" altLang="en-US" sz="2000" dirty="0"/>
              <a:t> </a:t>
            </a:r>
            <a:r>
              <a:rPr lang="en-US" altLang="zh-CN" sz="2000" dirty="0"/>
              <a:t>mins)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9A94722-B78B-E741-9F6C-76B6018F2C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426255"/>
              </p:ext>
            </p:extLst>
          </p:nvPr>
        </p:nvGraphicFramePr>
        <p:xfrm>
          <a:off x="4066230" y="323850"/>
          <a:ext cx="7750382" cy="5877580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2394885">
                  <a:extLst>
                    <a:ext uri="{9D8B030D-6E8A-4147-A177-3AD203B41FA5}">
                      <a16:colId xmlns:a16="http://schemas.microsoft.com/office/drawing/2014/main" val="2538218417"/>
                    </a:ext>
                  </a:extLst>
                </a:gridCol>
                <a:gridCol w="763882">
                  <a:extLst>
                    <a:ext uri="{9D8B030D-6E8A-4147-A177-3AD203B41FA5}">
                      <a16:colId xmlns:a16="http://schemas.microsoft.com/office/drawing/2014/main" val="104653665"/>
                    </a:ext>
                  </a:extLst>
                </a:gridCol>
                <a:gridCol w="1543985">
                  <a:extLst>
                    <a:ext uri="{9D8B030D-6E8A-4147-A177-3AD203B41FA5}">
                      <a16:colId xmlns:a16="http://schemas.microsoft.com/office/drawing/2014/main" val="1963385020"/>
                    </a:ext>
                  </a:extLst>
                </a:gridCol>
                <a:gridCol w="477185">
                  <a:extLst>
                    <a:ext uri="{9D8B030D-6E8A-4147-A177-3AD203B41FA5}">
                      <a16:colId xmlns:a16="http://schemas.microsoft.com/office/drawing/2014/main" val="1149698871"/>
                    </a:ext>
                  </a:extLst>
                </a:gridCol>
                <a:gridCol w="1051860">
                  <a:extLst>
                    <a:ext uri="{9D8B030D-6E8A-4147-A177-3AD203B41FA5}">
                      <a16:colId xmlns:a16="http://schemas.microsoft.com/office/drawing/2014/main" val="2084390805"/>
                    </a:ext>
                  </a:extLst>
                </a:gridCol>
                <a:gridCol w="1518585">
                  <a:extLst>
                    <a:ext uri="{9D8B030D-6E8A-4147-A177-3AD203B41FA5}">
                      <a16:colId xmlns:a16="http://schemas.microsoft.com/office/drawing/2014/main" val="4002355373"/>
                    </a:ext>
                  </a:extLst>
                </a:gridCol>
              </a:tblGrid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Script name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Benchmark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Parallelized </a:t>
                      </a:r>
                      <a:r>
                        <a:rPr lang="en-US" altLang="zh-CN" sz="1100" u="none" strike="noStrike" dirty="0">
                          <a:effectLst/>
                        </a:rPr>
                        <a:t>stages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Serial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Default Unix pipe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KumQuat</a:t>
                      </a:r>
                      <a:r>
                        <a:rPr lang="en-US" sz="1100" u="none" strike="noStrike" dirty="0">
                          <a:effectLst/>
                        </a:rPr>
                        <a:t> 16-way parallel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1225599003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1.sh (vehicles per day)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analytics-mts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7/7 (7/7)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376 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333 s (1.1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40 s (9.4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1684478526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2.sh (vehicle days on road)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analytics-mts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8/8 (8/8)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379 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335 s (1.1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41 s (9.3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192107860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3.sh (vehicle hours on road)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analytics-mts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8/8 (8/8)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427 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408 s (1.0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51 s (8.4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841572400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bi-</a:t>
                      </a:r>
                      <a:r>
                        <a:rPr lang="en-US" sz="1100" u="none" strike="noStrike" dirty="0" err="1">
                          <a:effectLst/>
                        </a:rPr>
                        <a:t>grams.sh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oneliners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3/5 (3/5)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1007 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668 s (1.5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118 s (8.6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1275705427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diff.sh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oneliners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4/7 (0/1,2/2,2/2,0/1,0/1)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478 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325 s (1.5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98 s (4.9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3407071237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nfa-regex.sh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oneliners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2/2 (2/2)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391 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389 s (1.0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26 s (14.9 x)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765561543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set-diff.sh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oneliners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5/8 (0/1,3/3,2/2,0/1,0/1)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1308 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879 s (1.5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144 s (9.1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940979030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sort.sh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oneliners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1/1 (1/1)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389 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273 s (1.4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39 s (10.0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21163879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spell.sh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oneliners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6/8 (6/8)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736 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427 s (1.7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78 s (9.5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3825514991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top-</a:t>
                      </a:r>
                      <a:r>
                        <a:rPr lang="en-US" sz="1100" u="none" strike="noStrike" dirty="0" err="1">
                          <a:effectLst/>
                        </a:rPr>
                        <a:t>n.sh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oneliners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4/6 (4/6)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622 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372 s (1.7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63 s (9.9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392759107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wf.sh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oneliners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4/5 (4/5)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2089 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1155 s (1.8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196 s (10.7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964299286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1_1.sh (count_words)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poets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4/6 (4/6)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637 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360 s (1.8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84 s (7.6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1128324569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2_1.sh (merge_upper)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poets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5/7 (5/7)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547 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307 s (1.8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79 s (6.9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776131646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3_1.sh (sort)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poets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5/7 (5/7)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665 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391 s (1.7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89 s (7.4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4236256531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3_2.sh (sort_words_by_folding)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poets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5/7 (5/7)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681 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402 s (1.7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94 s (7.3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134309282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3_3.sh (sort_words_by_rhyming)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poets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7/9 (7/9)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699 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415 s (1.7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100 s (7.0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883775270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4_3.sh (bigrams)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poets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4/8 (2/4,0/1,2/3)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915 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635 s (1.4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173 s (5.3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1193561233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4_3b.sh (count_trigrams)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poets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4/9 (2/4,0/1,0/1,2/3)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1049 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862 s (1.2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275 s (3.8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407009952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6_1_2.sh (uppercase_by_type)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poets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4/6 (4/6)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635 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330 s (1.9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64 s (10.0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972345529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6_2.sh (4letter_words)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poets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7/11 (3/5,4/6)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647 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327 s (2.0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80 s (8.1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461789516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6_3.sh (</a:t>
                      </a:r>
                      <a:r>
                        <a:rPr lang="en-US" sz="1100" u="none" strike="noStrike" dirty="0" err="1">
                          <a:effectLst/>
                        </a:rPr>
                        <a:t>words_no_vowels</a:t>
                      </a:r>
                      <a:r>
                        <a:rPr lang="en-US" sz="1100" u="none" strike="noStrike" dirty="0">
                          <a:effectLst/>
                        </a:rPr>
                        <a:t>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poets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5/7 (5/7)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235 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220 s (1.1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32 s (7.4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3176750226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6_4.sh (1syllable_words)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poets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5/8 (5/8)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542 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433 s (1.3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57 s (9.5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3867117728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6_5.sh (2syllable_words)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poets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5/8 (5/8)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443 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397 s (1.1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48 s (9.2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4258473548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7_2.sh (count_consonant_seq)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poets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5/7 (5/7)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678 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475 s (1.4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80 s (8.5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1360236077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8.2_1.sh (vowel_sequencies_gr_1K)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poets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5/8 (5/8)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573 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417 s (1.4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73 s (7.9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302878914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8.2_2.sh (bigrams_appear_twice)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poets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4/9 (2/4,0/1,2/3,0/1)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921 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645 s (1.4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177 s (5.2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565430256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8.3_2.sh (find_anagrams)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poets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7/9 (2/4,1/1,1/1,3/3)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724 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237 s (3.1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102 s (7.1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1503087388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8.3_3.sh (compare_exodus_genesis)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poets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6/10 (3/5,1/2,2/3)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656 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334 s (2.0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74 s (8.8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1198821397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8_1.sh (</a:t>
                      </a:r>
                      <a:r>
                        <a:rPr lang="en-US" sz="1100" u="none" strike="noStrike" dirty="0" err="1">
                          <a:effectLst/>
                        </a:rPr>
                        <a:t>sort_words_by_n_syllables</a:t>
                      </a:r>
                      <a:r>
                        <a:rPr lang="en-US" sz="1100" u="none" strike="noStrike" dirty="0">
                          <a:effectLst/>
                        </a:rPr>
                        <a:t>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poets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6/10 (3/5,2/2,1/3)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653 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346 s (1.9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69 s (9.5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15752282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14.sh (6.1: order bodies)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unix50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3/3 (3/3)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185 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143 s (1.3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31 s (6.0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3473347587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21.sh (8.4: longest words w/o hyphens)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unix50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3/3 (3/3)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733 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428 s (1.7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64 s (11.4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224745948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23.sh (9.1: extract word PORT)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unix50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6/6 (6/6)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202 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111 s (1.8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23 s (8.8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3245734276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28.sh (9.6: follow directions)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unix50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6/10 (6/10)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188 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87 s (2.2 x)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54 s (3.5 x)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1185042370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65D9B0B-46EE-DE44-B769-9322F1BEBE19}"/>
              </a:ext>
            </a:extLst>
          </p:cNvPr>
          <p:cNvSpPr/>
          <p:nvPr/>
        </p:nvSpPr>
        <p:spPr>
          <a:xfrm>
            <a:off x="10265906" y="323850"/>
            <a:ext cx="1550706" cy="5896204"/>
          </a:xfrm>
          <a:prstGeom prst="rect">
            <a:avLst/>
          </a:prstGeom>
          <a:noFill/>
          <a:ln w="381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3A3DB3-BA80-F54A-B20A-3AE2A2E7D71F}"/>
              </a:ext>
            </a:extLst>
          </p:cNvPr>
          <p:cNvSpPr/>
          <p:nvPr/>
        </p:nvSpPr>
        <p:spPr>
          <a:xfrm>
            <a:off x="7178100" y="323850"/>
            <a:ext cx="1550706" cy="5896204"/>
          </a:xfrm>
          <a:prstGeom prst="rect">
            <a:avLst/>
          </a:prstGeom>
          <a:noFill/>
          <a:ln w="381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119502-8070-6440-8883-5039F2E70AB8}"/>
              </a:ext>
            </a:extLst>
          </p:cNvPr>
          <p:cNvSpPr txBox="1"/>
          <p:nvPr/>
        </p:nvSpPr>
        <p:spPr>
          <a:xfrm>
            <a:off x="375388" y="3279720"/>
            <a:ext cx="336201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zh-CN" sz="2400" dirty="0"/>
              <a:t>Parallelizes</a:t>
            </a:r>
            <a:r>
              <a:rPr lang="zh-CN" altLang="en-US" sz="2400" dirty="0"/>
              <a:t> </a:t>
            </a:r>
            <a:r>
              <a:rPr lang="en-US" altLang="zh-CN" sz="2400" dirty="0"/>
              <a:t>131</a:t>
            </a:r>
            <a:r>
              <a:rPr lang="zh-CN" altLang="en-US" sz="2400" dirty="0"/>
              <a:t> </a:t>
            </a:r>
            <a:r>
              <a:rPr lang="en-US" altLang="zh-CN" sz="2400" dirty="0"/>
              <a:t>of</a:t>
            </a:r>
            <a:r>
              <a:rPr lang="zh-CN" altLang="en-US" sz="2400" dirty="0"/>
              <a:t> </a:t>
            </a:r>
            <a:r>
              <a:rPr lang="en-US" altLang="zh-CN" sz="2400" dirty="0"/>
              <a:t>121</a:t>
            </a:r>
            <a:r>
              <a:rPr lang="zh-CN" altLang="en-US" sz="2400" dirty="0"/>
              <a:t> </a:t>
            </a:r>
            <a:r>
              <a:rPr lang="en-US" altLang="zh-CN" sz="2400" dirty="0"/>
              <a:t>unique</a:t>
            </a:r>
            <a:r>
              <a:rPr lang="zh-CN" altLang="en-US" sz="2400" dirty="0"/>
              <a:t> </a:t>
            </a:r>
            <a:r>
              <a:rPr lang="en-US" altLang="zh-CN" sz="2400" dirty="0"/>
              <a:t>commands</a:t>
            </a:r>
            <a:br>
              <a:rPr lang="en-US" altLang="zh-CN" sz="2400" dirty="0"/>
            </a:br>
            <a:r>
              <a:rPr lang="en-US" altLang="zh-CN" sz="2400" dirty="0"/>
              <a:t>(325</a:t>
            </a:r>
            <a:r>
              <a:rPr lang="zh-CN" altLang="en-US" sz="2400" dirty="0"/>
              <a:t> </a:t>
            </a:r>
            <a:r>
              <a:rPr lang="en-US" altLang="zh-CN" sz="2400" dirty="0"/>
              <a:t>of</a:t>
            </a:r>
            <a:r>
              <a:rPr lang="zh-CN" altLang="en-US" sz="2400" dirty="0"/>
              <a:t> </a:t>
            </a:r>
            <a:r>
              <a:rPr lang="en-US" altLang="zh-CN" sz="2400" dirty="0"/>
              <a:t>427</a:t>
            </a:r>
            <a:r>
              <a:rPr lang="zh-CN" altLang="en-US" sz="2400" dirty="0"/>
              <a:t> </a:t>
            </a:r>
            <a:r>
              <a:rPr lang="en-US" altLang="zh-CN" sz="2400" dirty="0"/>
              <a:t>pipeline</a:t>
            </a:r>
            <a:r>
              <a:rPr lang="zh-CN" altLang="en-US" sz="2400" dirty="0"/>
              <a:t> </a:t>
            </a:r>
            <a:r>
              <a:rPr lang="en-US" altLang="zh-CN" sz="2400" dirty="0"/>
              <a:t>stages)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57A550-DDD6-D344-BEE2-F3209A60EF40}"/>
              </a:ext>
            </a:extLst>
          </p:cNvPr>
          <p:cNvSpPr txBox="1"/>
          <p:nvPr/>
        </p:nvSpPr>
        <p:spPr>
          <a:xfrm>
            <a:off x="375388" y="5019725"/>
            <a:ext cx="33620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Median </a:t>
            </a:r>
            <a:r>
              <a:rPr lang="en-US" altLang="zh-CN" sz="2400" dirty="0"/>
              <a:t>8.5x</a:t>
            </a:r>
            <a:r>
              <a:rPr lang="zh-CN" altLang="en-US" sz="2400" dirty="0"/>
              <a:t> </a:t>
            </a:r>
            <a:r>
              <a:rPr lang="en-US" sz="2400" dirty="0"/>
              <a:t>speedup with 16-way parallelism</a:t>
            </a:r>
            <a:br>
              <a:rPr lang="en-US" sz="2400" dirty="0"/>
            </a:br>
            <a:r>
              <a:rPr lang="en-US" altLang="zh-CN" sz="2400" dirty="0"/>
              <a:t>(</a:t>
            </a:r>
            <a:r>
              <a:rPr lang="en-US" sz="2400" dirty="0"/>
              <a:t>11.3x </a:t>
            </a:r>
            <a:r>
              <a:rPr lang="en-US" altLang="zh-CN" sz="2400" dirty="0"/>
              <a:t>with</a:t>
            </a:r>
            <a:r>
              <a:rPr lang="zh-CN" altLang="en-US" sz="2400" dirty="0"/>
              <a:t> </a:t>
            </a:r>
            <a:r>
              <a:rPr lang="en-US" altLang="zh-CN" sz="2400" dirty="0"/>
              <a:t>optimization)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AF685-D819-7648-8C4B-A7C29CB9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5CE9B-A89B-8740-9F49-D0B857D36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DFF0C-1A6F-234A-A0B4-E5E86105D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8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F2E169F-257A-124B-B7C7-8C20D63F1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CN" dirty="0"/>
              <a:t>Stream-processing</a:t>
            </a:r>
            <a:r>
              <a:rPr lang="zh-CN" altLang="en-US" dirty="0"/>
              <a:t> </a:t>
            </a:r>
            <a:r>
              <a:rPr lang="en-US" altLang="zh-CN" dirty="0"/>
              <a:t>pipelines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9505D8-550A-0146-B27C-8F211ECA3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9268" y="3189249"/>
            <a:ext cx="6614532" cy="2987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Widely</a:t>
            </a:r>
            <a:r>
              <a:rPr lang="zh-CN" altLang="en-US" dirty="0"/>
              <a:t> </a:t>
            </a:r>
            <a:r>
              <a:rPr lang="en-US" altLang="zh-CN" dirty="0"/>
              <a:t>used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analytics</a:t>
            </a:r>
          </a:p>
          <a:p>
            <a:pPr marL="0" indent="0">
              <a:buNone/>
            </a:pPr>
            <a:r>
              <a:rPr lang="en-US" altLang="zh-CN" dirty="0"/>
              <a:t>Often</a:t>
            </a:r>
            <a:r>
              <a:rPr lang="zh-CN" altLang="en-US" dirty="0"/>
              <a:t> </a:t>
            </a:r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Unix</a:t>
            </a:r>
            <a:r>
              <a:rPr lang="zh-CN" altLang="en-US" dirty="0"/>
              <a:t> </a:t>
            </a:r>
            <a:r>
              <a:rPr lang="en-US" altLang="zh-CN" dirty="0"/>
              <a:t>s</a:t>
            </a:r>
            <a:r>
              <a:rPr lang="en-US" dirty="0"/>
              <a:t>hel</a:t>
            </a:r>
            <a:r>
              <a:rPr lang="en-US" altLang="zh-CN" dirty="0"/>
              <a:t>l</a:t>
            </a:r>
            <a:r>
              <a:rPr lang="zh-CN" altLang="en-US" dirty="0"/>
              <a:t> </a:t>
            </a:r>
            <a:r>
              <a:rPr lang="en-US" altLang="zh-CN" dirty="0"/>
              <a:t>scripts</a:t>
            </a:r>
            <a:br>
              <a:rPr lang="en-US" altLang="zh-CN" dirty="0"/>
            </a:br>
            <a:r>
              <a:rPr lang="en-US" altLang="zh-CN" dirty="0"/>
              <a:t>(close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file</a:t>
            </a:r>
            <a:r>
              <a:rPr lang="zh-CN" altLang="en-US" dirty="0"/>
              <a:t> </a:t>
            </a:r>
            <a:r>
              <a:rPr lang="en-US" altLang="zh-CN" dirty="0"/>
              <a:t>system,</a:t>
            </a:r>
            <a:r>
              <a:rPr lang="zh-CN" altLang="en-US" dirty="0"/>
              <a:t> </a:t>
            </a:r>
            <a:r>
              <a:rPr lang="en-US" altLang="zh-CN" dirty="0"/>
              <a:t>pipes)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8D37126-AECC-8544-8021-75220C9D6DB1}"/>
              </a:ext>
            </a:extLst>
          </p:cNvPr>
          <p:cNvSpPr/>
          <p:nvPr/>
        </p:nvSpPr>
        <p:spPr>
          <a:xfrm>
            <a:off x="2293056" y="2099575"/>
            <a:ext cx="1026079" cy="5381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Input unit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AD7C62D-6E63-3A48-9CA1-DF338798A981}"/>
              </a:ext>
            </a:extLst>
          </p:cNvPr>
          <p:cNvSpPr/>
          <p:nvPr/>
        </p:nvSpPr>
        <p:spPr>
          <a:xfrm>
            <a:off x="919618" y="2099575"/>
            <a:ext cx="1293952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Input unit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FB7F75-3CE0-6642-BEBA-5FF32A2158F4}"/>
              </a:ext>
            </a:extLst>
          </p:cNvPr>
          <p:cNvSpPr/>
          <p:nvPr/>
        </p:nvSpPr>
        <p:spPr>
          <a:xfrm>
            <a:off x="3398621" y="2099575"/>
            <a:ext cx="189286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Input unit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F5E5834-4169-664D-82D3-D86ADAB7CDB0}"/>
              </a:ext>
            </a:extLst>
          </p:cNvPr>
          <p:cNvSpPr/>
          <p:nvPr/>
        </p:nvSpPr>
        <p:spPr>
          <a:xfrm>
            <a:off x="9090929" y="2099575"/>
            <a:ext cx="1667710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Input unit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828D46B-309D-4745-B719-6910CADC7765}"/>
              </a:ext>
            </a:extLst>
          </p:cNvPr>
          <p:cNvSpPr/>
          <p:nvPr/>
        </p:nvSpPr>
        <p:spPr>
          <a:xfrm>
            <a:off x="5370973" y="2099575"/>
            <a:ext cx="1283264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Input unit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9982C65-8688-CF4D-A012-E81A1258E984}"/>
              </a:ext>
            </a:extLst>
          </p:cNvPr>
          <p:cNvSpPr/>
          <p:nvPr/>
        </p:nvSpPr>
        <p:spPr>
          <a:xfrm>
            <a:off x="6733723" y="2099575"/>
            <a:ext cx="914973" cy="5381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Input unit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2E861E6-2D90-BA42-8AD4-A2E8E4384FFC}"/>
              </a:ext>
            </a:extLst>
          </p:cNvPr>
          <p:cNvSpPr/>
          <p:nvPr/>
        </p:nvSpPr>
        <p:spPr>
          <a:xfrm>
            <a:off x="7728182" y="2099575"/>
            <a:ext cx="1283263" cy="5381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Input unit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8B7FBC4-9E83-6A44-9769-FADCBF4FE3FF}"/>
              </a:ext>
            </a:extLst>
          </p:cNvPr>
          <p:cNvSpPr/>
          <p:nvPr/>
        </p:nvSpPr>
        <p:spPr>
          <a:xfrm>
            <a:off x="913230" y="5721784"/>
            <a:ext cx="4378257" cy="538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Output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2" name="Straight Arrow Connector 135">
            <a:extLst>
              <a:ext uri="{FF2B5EF4-FFF2-40B4-BE49-F238E27FC236}">
                <a16:creationId xmlns:a16="http://schemas.microsoft.com/office/drawing/2014/main" id="{8538C3C4-9FE9-964E-8381-A71A59256964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2333215" y="5397189"/>
            <a:ext cx="0" cy="324595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135">
            <a:extLst>
              <a:ext uri="{FF2B5EF4-FFF2-40B4-BE49-F238E27FC236}">
                <a16:creationId xmlns:a16="http://schemas.microsoft.com/office/drawing/2014/main" id="{3CA688E2-33BF-A04A-92F7-6E54413740C2}"/>
              </a:ext>
            </a:extLst>
          </p:cNvPr>
          <p:cNvCxnSpPr>
            <a:cxnSpLocks/>
            <a:stCxn id="34" idx="2"/>
            <a:endCxn id="16" idx="0"/>
          </p:cNvCxnSpPr>
          <p:nvPr/>
        </p:nvCxnSpPr>
        <p:spPr>
          <a:xfrm>
            <a:off x="1566594" y="2637738"/>
            <a:ext cx="766621" cy="551510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8756C6C-8C17-4E45-B0CA-379BA61CEFD7}"/>
              </a:ext>
            </a:extLst>
          </p:cNvPr>
          <p:cNvGrpSpPr/>
          <p:nvPr/>
        </p:nvGrpSpPr>
        <p:grpSpPr>
          <a:xfrm>
            <a:off x="919619" y="3189248"/>
            <a:ext cx="2827191" cy="2207941"/>
            <a:chOff x="919619" y="3189248"/>
            <a:chExt cx="2827191" cy="2207941"/>
          </a:xfrm>
        </p:grpSpPr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F3E146E1-5986-DF43-9E4F-A8899F500A0E}"/>
                </a:ext>
              </a:extLst>
            </p:cNvPr>
            <p:cNvSpPr/>
            <p:nvPr/>
          </p:nvSpPr>
          <p:spPr>
            <a:xfrm>
              <a:off x="919619" y="3189248"/>
              <a:ext cx="2827191" cy="22079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altLang="zh-CN" dirty="0"/>
                <a:t>Old</a:t>
              </a:r>
              <a:r>
                <a:rPr lang="zh-CN" altLang="en-US" dirty="0"/>
                <a:t> </a:t>
              </a:r>
              <a:r>
                <a:rPr lang="en-US" dirty="0"/>
                <a:t>Pi</a:t>
              </a:r>
              <a:r>
                <a:rPr lang="en-US" altLang="zh-CN" dirty="0"/>
                <a:t>peline</a:t>
              </a:r>
              <a:endParaRPr lang="en-US" dirty="0"/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E329E73B-9B5A-0740-9261-B7A85308FE17}"/>
                </a:ext>
              </a:extLst>
            </p:cNvPr>
            <p:cNvGrpSpPr/>
            <p:nvPr/>
          </p:nvGrpSpPr>
          <p:grpSpPr>
            <a:xfrm>
              <a:off x="1234348" y="3189248"/>
              <a:ext cx="2197732" cy="2112741"/>
              <a:chOff x="1380243" y="3189248"/>
              <a:chExt cx="2197732" cy="2112741"/>
            </a:xfrm>
          </p:grpSpPr>
          <p:sp>
            <p:nvSpPr>
              <p:cNvPr id="8" name="Rectangle 19">
                <a:extLst>
                  <a:ext uri="{FF2B5EF4-FFF2-40B4-BE49-F238E27FC236}">
                    <a16:creationId xmlns:a16="http://schemas.microsoft.com/office/drawing/2014/main" id="{EF474208-7D94-D946-807E-EB122A2E7F4D}"/>
                  </a:ext>
                </a:extLst>
              </p:cNvPr>
              <p:cNvSpPr/>
              <p:nvPr/>
            </p:nvSpPr>
            <p:spPr>
              <a:xfrm>
                <a:off x="1380243" y="3653017"/>
                <a:ext cx="2197732" cy="32534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</a:rPr>
                  <a:t>Program</a:t>
                </a:r>
                <a:r>
                  <a:rPr lang="zh-CN" altLang="en-US" sz="16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</a:rPr>
                  <a:t>1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19">
                <a:extLst>
                  <a:ext uri="{FF2B5EF4-FFF2-40B4-BE49-F238E27FC236}">
                    <a16:creationId xmlns:a16="http://schemas.microsoft.com/office/drawing/2014/main" id="{2B0C7EB3-DEA7-E946-A10D-38C9A89A5D69}"/>
                  </a:ext>
                </a:extLst>
              </p:cNvPr>
              <p:cNvSpPr/>
              <p:nvPr/>
            </p:nvSpPr>
            <p:spPr>
              <a:xfrm>
                <a:off x="1380243" y="4163626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</a:rPr>
                  <a:t>Program</a:t>
                </a:r>
                <a:r>
                  <a:rPr lang="zh-CN" altLang="en-US" sz="16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</a:rPr>
                  <a:t>2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1700DAEE-D7B8-D942-B2E7-B62E9131B18D}"/>
                  </a:ext>
                </a:extLst>
              </p:cNvPr>
              <p:cNvGrpSpPr/>
              <p:nvPr/>
            </p:nvGrpSpPr>
            <p:grpSpPr>
              <a:xfrm>
                <a:off x="2308630" y="5218300"/>
                <a:ext cx="340958" cy="83689"/>
                <a:chOff x="3166877" y="4737618"/>
                <a:chExt cx="340958" cy="83689"/>
              </a:xfrm>
            </p:grpSpPr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27DDA3BD-4C34-E946-961F-AEB3234A81F9}"/>
                    </a:ext>
                  </a:extLst>
                </p:cNvPr>
                <p:cNvSpPr/>
                <p:nvPr/>
              </p:nvSpPr>
              <p:spPr>
                <a:xfrm rot="5400000">
                  <a:off x="3424145" y="4737618"/>
                  <a:ext cx="83689" cy="8369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EEAEA00D-151D-5540-8DC2-0B04096EC1B4}"/>
                    </a:ext>
                  </a:extLst>
                </p:cNvPr>
                <p:cNvSpPr/>
                <p:nvPr/>
              </p:nvSpPr>
              <p:spPr>
                <a:xfrm rot="5400000">
                  <a:off x="3295511" y="4737618"/>
                  <a:ext cx="83689" cy="8369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97EFAD38-2F2F-F449-BB23-AC20DF642C86}"/>
                    </a:ext>
                  </a:extLst>
                </p:cNvPr>
                <p:cNvSpPr/>
                <p:nvPr/>
              </p:nvSpPr>
              <p:spPr>
                <a:xfrm rot="5400000">
                  <a:off x="3166877" y="4737618"/>
                  <a:ext cx="83689" cy="8369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0" name="Rectangle 19">
                <a:extLst>
                  <a:ext uri="{FF2B5EF4-FFF2-40B4-BE49-F238E27FC236}">
                    <a16:creationId xmlns:a16="http://schemas.microsoft.com/office/drawing/2014/main" id="{78D515E8-D7EC-014E-BCB7-DB19ED84F28E}"/>
                  </a:ext>
                </a:extLst>
              </p:cNvPr>
              <p:cNvSpPr/>
              <p:nvPr/>
            </p:nvSpPr>
            <p:spPr>
              <a:xfrm>
                <a:off x="1380243" y="4674236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</a:rPr>
                  <a:t>Program</a:t>
                </a:r>
                <a:r>
                  <a:rPr lang="zh-CN" altLang="en-US" sz="16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</a:rPr>
                  <a:t>3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5" name="Straight Arrow Connector 135">
                <a:extLst>
                  <a:ext uri="{FF2B5EF4-FFF2-40B4-BE49-F238E27FC236}">
                    <a16:creationId xmlns:a16="http://schemas.microsoft.com/office/drawing/2014/main" id="{848BA46F-FE43-8B48-BD2E-CCB15170592F}"/>
                  </a:ext>
                </a:extLst>
              </p:cNvPr>
              <p:cNvCxnSpPr>
                <a:cxnSpLocks/>
                <a:stCxn id="16" idx="0"/>
                <a:endCxn id="8" idx="0"/>
              </p:cNvCxnSpPr>
              <p:nvPr/>
            </p:nvCxnSpPr>
            <p:spPr>
              <a:xfrm flipH="1">
                <a:off x="2479109" y="3189248"/>
                <a:ext cx="1" cy="46376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135">
                <a:extLst>
                  <a:ext uri="{FF2B5EF4-FFF2-40B4-BE49-F238E27FC236}">
                    <a16:creationId xmlns:a16="http://schemas.microsoft.com/office/drawing/2014/main" id="{8A87E016-EEE4-DF44-823C-4F6CEEF4F0BB}"/>
                  </a:ext>
                </a:extLst>
              </p:cNvPr>
              <p:cNvCxnSpPr>
                <a:cxnSpLocks/>
                <a:stCxn id="8" idx="2"/>
                <a:endCxn id="9" idx="0"/>
              </p:cNvCxnSpPr>
              <p:nvPr/>
            </p:nvCxnSpPr>
            <p:spPr>
              <a:xfrm>
                <a:off x="2479109" y="3978360"/>
                <a:ext cx="0" cy="18526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135">
                <a:extLst>
                  <a:ext uri="{FF2B5EF4-FFF2-40B4-BE49-F238E27FC236}">
                    <a16:creationId xmlns:a16="http://schemas.microsoft.com/office/drawing/2014/main" id="{6F4A1BF2-902F-FA42-BB65-F80982CD243D}"/>
                  </a:ext>
                </a:extLst>
              </p:cNvPr>
              <p:cNvCxnSpPr>
                <a:cxnSpLocks/>
                <a:stCxn id="9" idx="2"/>
                <a:endCxn id="40" idx="0"/>
              </p:cNvCxnSpPr>
              <p:nvPr/>
            </p:nvCxnSpPr>
            <p:spPr>
              <a:xfrm>
                <a:off x="2479109" y="4488970"/>
                <a:ext cx="0" cy="18526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135">
                <a:extLst>
                  <a:ext uri="{FF2B5EF4-FFF2-40B4-BE49-F238E27FC236}">
                    <a16:creationId xmlns:a16="http://schemas.microsoft.com/office/drawing/2014/main" id="{C8F3411A-3350-1B49-AE21-F600659412D0}"/>
                  </a:ext>
                </a:extLst>
              </p:cNvPr>
              <p:cNvCxnSpPr>
                <a:cxnSpLocks/>
                <a:stCxn id="40" idx="2"/>
              </p:cNvCxnSpPr>
              <p:nvPr/>
            </p:nvCxnSpPr>
            <p:spPr>
              <a:xfrm flipH="1">
                <a:off x="2479108" y="4999580"/>
                <a:ext cx="1" cy="18288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175B6A-0647-8042-B135-26614A42B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1F4E44-1B12-9249-BCF4-3FA3FA7E5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01B5E3-E746-6745-A750-70EBEFB73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5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F2E169F-257A-124B-B7C7-8C20D63F1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CN" dirty="0"/>
              <a:t>Example:</a:t>
            </a:r>
            <a:r>
              <a:rPr lang="zh-CN" altLang="en-US" dirty="0"/>
              <a:t> </a:t>
            </a:r>
            <a:r>
              <a:rPr lang="en-US" altLang="zh-CN" dirty="0"/>
              <a:t>Count</a:t>
            </a:r>
            <a:r>
              <a:rPr lang="zh-CN" altLang="en-US" dirty="0"/>
              <a:t> </a:t>
            </a:r>
            <a:r>
              <a:rPr lang="en-US" altLang="zh-CN" dirty="0"/>
              <a:t>word</a:t>
            </a:r>
            <a:r>
              <a:rPr lang="zh-CN" altLang="en-US" dirty="0"/>
              <a:t> </a:t>
            </a:r>
            <a:r>
              <a:rPr lang="en-US" altLang="zh-CN" dirty="0"/>
              <a:t>frequencies</a:t>
            </a:r>
            <a:endParaRPr lang="en-US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9995F93-741A-ED4C-8DB9-5548A9158F34}"/>
              </a:ext>
            </a:extLst>
          </p:cNvPr>
          <p:cNvGrpSpPr/>
          <p:nvPr/>
        </p:nvGrpSpPr>
        <p:grpSpPr>
          <a:xfrm>
            <a:off x="919618" y="2635775"/>
            <a:ext cx="2843524" cy="3361587"/>
            <a:chOff x="4817327" y="2403593"/>
            <a:chExt cx="2843524" cy="3361587"/>
          </a:xfrm>
        </p:grpSpPr>
        <p:sp>
          <p:nvSpPr>
            <p:cNvPr id="32" name="Rectangle 14">
              <a:extLst>
                <a:ext uri="{FF2B5EF4-FFF2-40B4-BE49-F238E27FC236}">
                  <a16:creationId xmlns:a16="http://schemas.microsoft.com/office/drawing/2014/main" id="{08FC5DCB-2EEC-AD45-82FA-A159C844B160}"/>
                </a:ext>
              </a:extLst>
            </p:cNvPr>
            <p:cNvSpPr/>
            <p:nvPr/>
          </p:nvSpPr>
          <p:spPr>
            <a:xfrm>
              <a:off x="4817327" y="2403593"/>
              <a:ext cx="2843524" cy="33615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endParaRPr lang="en-US" sz="2000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0B93C50B-DCEE-A944-ACE3-FE1BEF24DC54}"/>
                </a:ext>
              </a:extLst>
            </p:cNvPr>
            <p:cNvGrpSpPr/>
            <p:nvPr/>
          </p:nvGrpSpPr>
          <p:grpSpPr>
            <a:xfrm>
              <a:off x="5140223" y="2403593"/>
              <a:ext cx="2197732" cy="3361587"/>
              <a:chOff x="4217167" y="2403593"/>
              <a:chExt cx="2197732" cy="3361587"/>
            </a:xfrm>
          </p:grpSpPr>
          <p:sp>
            <p:nvSpPr>
              <p:cNvPr id="46" name="Rectangle 19">
                <a:extLst>
                  <a:ext uri="{FF2B5EF4-FFF2-40B4-BE49-F238E27FC236}">
                    <a16:creationId xmlns:a16="http://schemas.microsoft.com/office/drawing/2014/main" id="{8DE08DB2-2554-5B42-840A-E4E2AE76A2BD}"/>
                  </a:ext>
                </a:extLst>
              </p:cNvPr>
              <p:cNvSpPr/>
              <p:nvPr/>
            </p:nvSpPr>
            <p:spPr>
              <a:xfrm>
                <a:off x="4217167" y="2698124"/>
                <a:ext cx="2197732" cy="32534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tr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-cs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A-Za-z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‘\n’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7" name="Rectangle 19">
                <a:extLst>
                  <a:ext uri="{FF2B5EF4-FFF2-40B4-BE49-F238E27FC236}">
                    <a16:creationId xmlns:a16="http://schemas.microsoft.com/office/drawing/2014/main" id="{74805914-460D-1E46-B09D-CD30E95E38D8}"/>
                  </a:ext>
                </a:extLst>
              </p:cNvPr>
              <p:cNvSpPr/>
              <p:nvPr/>
            </p:nvSpPr>
            <p:spPr>
              <a:xfrm>
                <a:off x="4217167" y="3323130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tr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A-Z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a-z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9" name="Rectangle 19">
                <a:extLst>
                  <a:ext uri="{FF2B5EF4-FFF2-40B4-BE49-F238E27FC236}">
                    <a16:creationId xmlns:a16="http://schemas.microsoft.com/office/drawing/2014/main" id="{0FFD561E-569A-1747-A6BA-CCEA1DE16C7A}"/>
                  </a:ext>
                </a:extLst>
              </p:cNvPr>
              <p:cNvSpPr/>
              <p:nvPr/>
            </p:nvSpPr>
            <p:spPr>
              <a:xfrm>
                <a:off x="4217167" y="3948137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sort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0" name="Rectangle 19">
                <a:extLst>
                  <a:ext uri="{FF2B5EF4-FFF2-40B4-BE49-F238E27FC236}">
                    <a16:creationId xmlns:a16="http://schemas.microsoft.com/office/drawing/2014/main" id="{FD87BF17-2EAA-E644-9986-9CDBC99C6938}"/>
                  </a:ext>
                </a:extLst>
              </p:cNvPr>
              <p:cNvSpPr/>
              <p:nvPr/>
            </p:nvSpPr>
            <p:spPr>
              <a:xfrm>
                <a:off x="4217167" y="4573144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 err="1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uniq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-c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7B779E8F-66EB-FE4C-AEB3-2D2A78AC9E08}"/>
                  </a:ext>
                </a:extLst>
              </p:cNvPr>
              <p:cNvSpPr/>
              <p:nvPr/>
            </p:nvSpPr>
            <p:spPr>
              <a:xfrm>
                <a:off x="4217167" y="5198151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sort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-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rn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cxnSp>
            <p:nvCxnSpPr>
              <p:cNvPr id="53" name="Straight Arrow Connector 135">
                <a:extLst>
                  <a:ext uri="{FF2B5EF4-FFF2-40B4-BE49-F238E27FC236}">
                    <a16:creationId xmlns:a16="http://schemas.microsoft.com/office/drawing/2014/main" id="{903E2B27-3527-AB48-9608-A535AB74D4BD}"/>
                  </a:ext>
                </a:extLst>
              </p:cNvPr>
              <p:cNvCxnSpPr>
                <a:cxnSpLocks/>
                <a:stCxn id="32" idx="0"/>
                <a:endCxn id="46" idx="0"/>
              </p:cNvCxnSpPr>
              <p:nvPr/>
            </p:nvCxnSpPr>
            <p:spPr>
              <a:xfrm>
                <a:off x="5316033" y="2403593"/>
                <a:ext cx="0" cy="29453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135">
                <a:extLst>
                  <a:ext uri="{FF2B5EF4-FFF2-40B4-BE49-F238E27FC236}">
                    <a16:creationId xmlns:a16="http://schemas.microsoft.com/office/drawing/2014/main" id="{8BDBE059-D798-DA4B-8398-4925EFC28EA4}"/>
                  </a:ext>
                </a:extLst>
              </p:cNvPr>
              <p:cNvCxnSpPr>
                <a:cxnSpLocks/>
                <a:stCxn id="46" idx="2"/>
                <a:endCxn id="47" idx="0"/>
              </p:cNvCxnSpPr>
              <p:nvPr/>
            </p:nvCxnSpPr>
            <p:spPr>
              <a:xfrm>
                <a:off x="5316033" y="3023467"/>
                <a:ext cx="0" cy="2996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135">
                <a:extLst>
                  <a:ext uri="{FF2B5EF4-FFF2-40B4-BE49-F238E27FC236}">
                    <a16:creationId xmlns:a16="http://schemas.microsoft.com/office/drawing/2014/main" id="{315097C4-446F-8445-9AA4-907C8D0F0970}"/>
                  </a:ext>
                </a:extLst>
              </p:cNvPr>
              <p:cNvCxnSpPr>
                <a:cxnSpLocks/>
                <a:stCxn id="47" idx="2"/>
                <a:endCxn id="49" idx="0"/>
              </p:cNvCxnSpPr>
              <p:nvPr/>
            </p:nvCxnSpPr>
            <p:spPr>
              <a:xfrm>
                <a:off x="5316033" y="3648474"/>
                <a:ext cx="0" cy="2996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135">
                <a:extLst>
                  <a:ext uri="{FF2B5EF4-FFF2-40B4-BE49-F238E27FC236}">
                    <a16:creationId xmlns:a16="http://schemas.microsoft.com/office/drawing/2014/main" id="{7F80DAC8-8857-9246-A956-AC7F182E11C8}"/>
                  </a:ext>
                </a:extLst>
              </p:cNvPr>
              <p:cNvCxnSpPr>
                <a:cxnSpLocks/>
                <a:stCxn id="49" idx="2"/>
                <a:endCxn id="50" idx="0"/>
              </p:cNvCxnSpPr>
              <p:nvPr/>
            </p:nvCxnSpPr>
            <p:spPr>
              <a:xfrm>
                <a:off x="5316033" y="4273481"/>
                <a:ext cx="0" cy="2996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135">
                <a:extLst>
                  <a:ext uri="{FF2B5EF4-FFF2-40B4-BE49-F238E27FC236}">
                    <a16:creationId xmlns:a16="http://schemas.microsoft.com/office/drawing/2014/main" id="{6E9F2594-A956-F74A-A0C7-3B70BC1A06DD}"/>
                  </a:ext>
                </a:extLst>
              </p:cNvPr>
              <p:cNvCxnSpPr>
                <a:cxnSpLocks/>
                <a:stCxn id="50" idx="2"/>
                <a:endCxn id="51" idx="0"/>
              </p:cNvCxnSpPr>
              <p:nvPr/>
            </p:nvCxnSpPr>
            <p:spPr>
              <a:xfrm>
                <a:off x="5316033" y="4898488"/>
                <a:ext cx="0" cy="2996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135">
                <a:extLst>
                  <a:ext uri="{FF2B5EF4-FFF2-40B4-BE49-F238E27FC236}">
                    <a16:creationId xmlns:a16="http://schemas.microsoft.com/office/drawing/2014/main" id="{310A9391-0D18-E645-9677-310BAD88A02D}"/>
                  </a:ext>
                </a:extLst>
              </p:cNvPr>
              <p:cNvCxnSpPr>
                <a:cxnSpLocks/>
                <a:stCxn id="51" idx="2"/>
                <a:endCxn id="32" idx="2"/>
              </p:cNvCxnSpPr>
              <p:nvPr/>
            </p:nvCxnSpPr>
            <p:spPr>
              <a:xfrm>
                <a:off x="5316033" y="5523495"/>
                <a:ext cx="0" cy="24168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Curved Right Arrow 27">
            <a:extLst>
              <a:ext uri="{FF2B5EF4-FFF2-40B4-BE49-F238E27FC236}">
                <a16:creationId xmlns:a16="http://schemas.microsoft.com/office/drawing/2014/main" id="{6172236B-1802-FD41-887B-F73BA831BC11}"/>
              </a:ext>
            </a:extLst>
          </p:cNvPr>
          <p:cNvSpPr/>
          <p:nvPr/>
        </p:nvSpPr>
        <p:spPr>
          <a:xfrm>
            <a:off x="259339" y="1913877"/>
            <a:ext cx="578861" cy="1325564"/>
          </a:xfrm>
          <a:prstGeom prst="curvedRightArrow">
            <a:avLst>
              <a:gd name="adj1" fmla="val 20952"/>
              <a:gd name="adj2" fmla="val 74289"/>
              <a:gd name="adj3" fmla="val 35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olded Corner 8">
            <a:extLst>
              <a:ext uri="{FF2B5EF4-FFF2-40B4-BE49-F238E27FC236}">
                <a16:creationId xmlns:a16="http://schemas.microsoft.com/office/drawing/2014/main" id="{8E63CBEB-0554-EB41-AD8C-E0974C8F8E13}"/>
              </a:ext>
            </a:extLst>
          </p:cNvPr>
          <p:cNvSpPr/>
          <p:nvPr/>
        </p:nvSpPr>
        <p:spPr>
          <a:xfrm>
            <a:off x="919618" y="1653946"/>
            <a:ext cx="5790023" cy="682165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cat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$IN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–cs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A-Za-z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‘\n</a:t>
            </a:r>
            <a:r>
              <a:rPr lang="en-US" altLang="zh-CN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’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 sort |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uniq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-c | sort -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rn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4401FB1-EECB-EC4C-A9D1-BB60C2694E97}"/>
              </a:ext>
            </a:extLst>
          </p:cNvPr>
          <p:cNvSpPr/>
          <p:nvPr/>
        </p:nvSpPr>
        <p:spPr>
          <a:xfrm>
            <a:off x="838199" y="1554889"/>
            <a:ext cx="5970373" cy="83920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3F05F4-9C63-364C-8517-12A58F299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1262E8-1BE5-4A4A-8527-9D343BFB6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D6F78E-9181-3541-8856-FAADFF75D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0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F2E169F-257A-124B-B7C7-8C20D63F1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CN" dirty="0"/>
              <a:t>Example:</a:t>
            </a:r>
            <a:r>
              <a:rPr lang="zh-CN" altLang="en-US" dirty="0"/>
              <a:t> </a:t>
            </a:r>
            <a:r>
              <a:rPr lang="en-US" altLang="zh-CN" dirty="0"/>
              <a:t>Count</a:t>
            </a:r>
            <a:r>
              <a:rPr lang="zh-CN" altLang="en-US" dirty="0"/>
              <a:t> </a:t>
            </a:r>
            <a:r>
              <a:rPr lang="en-US" altLang="zh-CN" dirty="0"/>
              <a:t>word</a:t>
            </a:r>
            <a:r>
              <a:rPr lang="zh-CN" altLang="en-US" dirty="0"/>
              <a:t> </a:t>
            </a:r>
            <a:r>
              <a:rPr lang="en-US" altLang="zh-CN" dirty="0"/>
              <a:t>frequencies</a:t>
            </a:r>
            <a:endParaRPr lang="en-US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9995F93-741A-ED4C-8DB9-5548A9158F34}"/>
              </a:ext>
            </a:extLst>
          </p:cNvPr>
          <p:cNvGrpSpPr/>
          <p:nvPr/>
        </p:nvGrpSpPr>
        <p:grpSpPr>
          <a:xfrm>
            <a:off x="919618" y="2635775"/>
            <a:ext cx="2843524" cy="3361587"/>
            <a:chOff x="4817327" y="2403593"/>
            <a:chExt cx="2843524" cy="3361587"/>
          </a:xfrm>
        </p:grpSpPr>
        <p:sp>
          <p:nvSpPr>
            <p:cNvPr id="32" name="Rectangle 14">
              <a:extLst>
                <a:ext uri="{FF2B5EF4-FFF2-40B4-BE49-F238E27FC236}">
                  <a16:creationId xmlns:a16="http://schemas.microsoft.com/office/drawing/2014/main" id="{08FC5DCB-2EEC-AD45-82FA-A159C844B160}"/>
                </a:ext>
              </a:extLst>
            </p:cNvPr>
            <p:cNvSpPr/>
            <p:nvPr/>
          </p:nvSpPr>
          <p:spPr>
            <a:xfrm>
              <a:off x="4817327" y="2403593"/>
              <a:ext cx="2843524" cy="33615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endParaRPr lang="en-US" sz="2000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0B93C50B-DCEE-A944-ACE3-FE1BEF24DC54}"/>
                </a:ext>
              </a:extLst>
            </p:cNvPr>
            <p:cNvGrpSpPr/>
            <p:nvPr/>
          </p:nvGrpSpPr>
          <p:grpSpPr>
            <a:xfrm>
              <a:off x="5140223" y="2403593"/>
              <a:ext cx="2197732" cy="3361587"/>
              <a:chOff x="4217167" y="2403593"/>
              <a:chExt cx="2197732" cy="3361587"/>
            </a:xfrm>
          </p:grpSpPr>
          <p:sp>
            <p:nvSpPr>
              <p:cNvPr id="46" name="Rectangle 19">
                <a:extLst>
                  <a:ext uri="{FF2B5EF4-FFF2-40B4-BE49-F238E27FC236}">
                    <a16:creationId xmlns:a16="http://schemas.microsoft.com/office/drawing/2014/main" id="{8DE08DB2-2554-5B42-840A-E4E2AE76A2BD}"/>
                  </a:ext>
                </a:extLst>
              </p:cNvPr>
              <p:cNvSpPr/>
              <p:nvPr/>
            </p:nvSpPr>
            <p:spPr>
              <a:xfrm>
                <a:off x="4217167" y="2698124"/>
                <a:ext cx="2197732" cy="32534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tr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-cs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A-Za-z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‘\n’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7" name="Rectangle 19">
                <a:extLst>
                  <a:ext uri="{FF2B5EF4-FFF2-40B4-BE49-F238E27FC236}">
                    <a16:creationId xmlns:a16="http://schemas.microsoft.com/office/drawing/2014/main" id="{74805914-460D-1E46-B09D-CD30E95E38D8}"/>
                  </a:ext>
                </a:extLst>
              </p:cNvPr>
              <p:cNvSpPr/>
              <p:nvPr/>
            </p:nvSpPr>
            <p:spPr>
              <a:xfrm>
                <a:off x="4217167" y="3323130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tr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A-Z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a-z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9" name="Rectangle 19">
                <a:extLst>
                  <a:ext uri="{FF2B5EF4-FFF2-40B4-BE49-F238E27FC236}">
                    <a16:creationId xmlns:a16="http://schemas.microsoft.com/office/drawing/2014/main" id="{0FFD561E-569A-1747-A6BA-CCEA1DE16C7A}"/>
                  </a:ext>
                </a:extLst>
              </p:cNvPr>
              <p:cNvSpPr/>
              <p:nvPr/>
            </p:nvSpPr>
            <p:spPr>
              <a:xfrm>
                <a:off x="4217167" y="3948137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sort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0" name="Rectangle 19">
                <a:extLst>
                  <a:ext uri="{FF2B5EF4-FFF2-40B4-BE49-F238E27FC236}">
                    <a16:creationId xmlns:a16="http://schemas.microsoft.com/office/drawing/2014/main" id="{FD87BF17-2EAA-E644-9986-9CDBC99C6938}"/>
                  </a:ext>
                </a:extLst>
              </p:cNvPr>
              <p:cNvSpPr/>
              <p:nvPr/>
            </p:nvSpPr>
            <p:spPr>
              <a:xfrm>
                <a:off x="4217167" y="4573144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 err="1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uniq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-c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7B779E8F-66EB-FE4C-AEB3-2D2A78AC9E08}"/>
                  </a:ext>
                </a:extLst>
              </p:cNvPr>
              <p:cNvSpPr/>
              <p:nvPr/>
            </p:nvSpPr>
            <p:spPr>
              <a:xfrm>
                <a:off x="4217167" y="5198151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sort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-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rn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cxnSp>
            <p:nvCxnSpPr>
              <p:cNvPr id="53" name="Straight Arrow Connector 135">
                <a:extLst>
                  <a:ext uri="{FF2B5EF4-FFF2-40B4-BE49-F238E27FC236}">
                    <a16:creationId xmlns:a16="http://schemas.microsoft.com/office/drawing/2014/main" id="{903E2B27-3527-AB48-9608-A535AB74D4BD}"/>
                  </a:ext>
                </a:extLst>
              </p:cNvPr>
              <p:cNvCxnSpPr>
                <a:cxnSpLocks/>
                <a:stCxn id="32" idx="0"/>
                <a:endCxn id="46" idx="0"/>
              </p:cNvCxnSpPr>
              <p:nvPr/>
            </p:nvCxnSpPr>
            <p:spPr>
              <a:xfrm>
                <a:off x="5316033" y="2403593"/>
                <a:ext cx="0" cy="29453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135">
                <a:extLst>
                  <a:ext uri="{FF2B5EF4-FFF2-40B4-BE49-F238E27FC236}">
                    <a16:creationId xmlns:a16="http://schemas.microsoft.com/office/drawing/2014/main" id="{8BDBE059-D798-DA4B-8398-4925EFC28EA4}"/>
                  </a:ext>
                </a:extLst>
              </p:cNvPr>
              <p:cNvCxnSpPr>
                <a:cxnSpLocks/>
                <a:stCxn id="46" idx="2"/>
                <a:endCxn id="47" idx="0"/>
              </p:cNvCxnSpPr>
              <p:nvPr/>
            </p:nvCxnSpPr>
            <p:spPr>
              <a:xfrm>
                <a:off x="5316033" y="3023467"/>
                <a:ext cx="0" cy="2996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135">
                <a:extLst>
                  <a:ext uri="{FF2B5EF4-FFF2-40B4-BE49-F238E27FC236}">
                    <a16:creationId xmlns:a16="http://schemas.microsoft.com/office/drawing/2014/main" id="{315097C4-446F-8445-9AA4-907C8D0F0970}"/>
                  </a:ext>
                </a:extLst>
              </p:cNvPr>
              <p:cNvCxnSpPr>
                <a:cxnSpLocks/>
                <a:stCxn id="47" idx="2"/>
                <a:endCxn id="49" idx="0"/>
              </p:cNvCxnSpPr>
              <p:nvPr/>
            </p:nvCxnSpPr>
            <p:spPr>
              <a:xfrm>
                <a:off x="5316033" y="3648474"/>
                <a:ext cx="0" cy="2996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135">
                <a:extLst>
                  <a:ext uri="{FF2B5EF4-FFF2-40B4-BE49-F238E27FC236}">
                    <a16:creationId xmlns:a16="http://schemas.microsoft.com/office/drawing/2014/main" id="{7F80DAC8-8857-9246-A956-AC7F182E11C8}"/>
                  </a:ext>
                </a:extLst>
              </p:cNvPr>
              <p:cNvCxnSpPr>
                <a:cxnSpLocks/>
                <a:stCxn id="49" idx="2"/>
                <a:endCxn id="50" idx="0"/>
              </p:cNvCxnSpPr>
              <p:nvPr/>
            </p:nvCxnSpPr>
            <p:spPr>
              <a:xfrm>
                <a:off x="5316033" y="4273481"/>
                <a:ext cx="0" cy="2996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135">
                <a:extLst>
                  <a:ext uri="{FF2B5EF4-FFF2-40B4-BE49-F238E27FC236}">
                    <a16:creationId xmlns:a16="http://schemas.microsoft.com/office/drawing/2014/main" id="{6E9F2594-A956-F74A-A0C7-3B70BC1A06DD}"/>
                  </a:ext>
                </a:extLst>
              </p:cNvPr>
              <p:cNvCxnSpPr>
                <a:cxnSpLocks/>
                <a:stCxn id="50" idx="2"/>
                <a:endCxn id="51" idx="0"/>
              </p:cNvCxnSpPr>
              <p:nvPr/>
            </p:nvCxnSpPr>
            <p:spPr>
              <a:xfrm>
                <a:off x="5316033" y="4898488"/>
                <a:ext cx="0" cy="2996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135">
                <a:extLst>
                  <a:ext uri="{FF2B5EF4-FFF2-40B4-BE49-F238E27FC236}">
                    <a16:creationId xmlns:a16="http://schemas.microsoft.com/office/drawing/2014/main" id="{310A9391-0D18-E645-9677-310BAD88A02D}"/>
                  </a:ext>
                </a:extLst>
              </p:cNvPr>
              <p:cNvCxnSpPr>
                <a:cxnSpLocks/>
                <a:stCxn id="51" idx="2"/>
                <a:endCxn id="32" idx="2"/>
              </p:cNvCxnSpPr>
              <p:nvPr/>
            </p:nvCxnSpPr>
            <p:spPr>
              <a:xfrm>
                <a:off x="5316033" y="5523495"/>
                <a:ext cx="0" cy="24168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25AF4C0B-72E8-DD46-A55A-104D1ED9213C}"/>
              </a:ext>
            </a:extLst>
          </p:cNvPr>
          <p:cNvSpPr txBox="1"/>
          <p:nvPr/>
        </p:nvSpPr>
        <p:spPr>
          <a:xfrm>
            <a:off x="4086038" y="2930306"/>
            <a:ext cx="3574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Break</a:t>
            </a:r>
            <a:r>
              <a:rPr lang="zh-CN" altLang="en-US" b="1" dirty="0"/>
              <a:t> </a:t>
            </a:r>
            <a:r>
              <a:rPr lang="en-US" altLang="zh-CN" b="1" dirty="0"/>
              <a:t>document</a:t>
            </a:r>
            <a:r>
              <a:rPr lang="zh-CN" altLang="en-US" b="1" dirty="0"/>
              <a:t> </a:t>
            </a:r>
            <a:r>
              <a:rPr lang="en-US" altLang="zh-CN" b="1" dirty="0"/>
              <a:t>into</a:t>
            </a:r>
            <a:r>
              <a:rPr lang="zh-CN" altLang="en-US" b="1" dirty="0"/>
              <a:t> </a:t>
            </a:r>
            <a:r>
              <a:rPr lang="en-US" altLang="zh-CN" b="1" dirty="0"/>
              <a:t>lines</a:t>
            </a:r>
            <a:r>
              <a:rPr lang="zh-CN" altLang="en-US" b="1" dirty="0"/>
              <a:t> </a:t>
            </a:r>
            <a:r>
              <a:rPr lang="en-US" altLang="zh-CN" b="1" dirty="0"/>
              <a:t>of</a:t>
            </a:r>
            <a:r>
              <a:rPr lang="zh-CN" altLang="en-US" b="1" dirty="0"/>
              <a:t> </a:t>
            </a:r>
            <a:r>
              <a:rPr lang="en-US" altLang="zh-CN" b="1" dirty="0"/>
              <a:t>words</a:t>
            </a:r>
            <a:endParaRPr lang="en-US" b="1" dirty="0"/>
          </a:p>
        </p:txBody>
      </p:sp>
      <p:sp>
        <p:nvSpPr>
          <p:cNvPr id="29" name="Curved Right Arrow 28">
            <a:extLst>
              <a:ext uri="{FF2B5EF4-FFF2-40B4-BE49-F238E27FC236}">
                <a16:creationId xmlns:a16="http://schemas.microsoft.com/office/drawing/2014/main" id="{368B6B9F-F06F-D14D-844C-66366D273313}"/>
              </a:ext>
            </a:extLst>
          </p:cNvPr>
          <p:cNvSpPr/>
          <p:nvPr/>
        </p:nvSpPr>
        <p:spPr>
          <a:xfrm>
            <a:off x="259339" y="1913877"/>
            <a:ext cx="578861" cy="1325564"/>
          </a:xfrm>
          <a:prstGeom prst="curvedRightArrow">
            <a:avLst>
              <a:gd name="adj1" fmla="val 20952"/>
              <a:gd name="adj2" fmla="val 74289"/>
              <a:gd name="adj3" fmla="val 35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olded Corner 8">
            <a:extLst>
              <a:ext uri="{FF2B5EF4-FFF2-40B4-BE49-F238E27FC236}">
                <a16:creationId xmlns:a16="http://schemas.microsoft.com/office/drawing/2014/main" id="{0DF8286D-B9B5-104E-9108-C845D76CD6A3}"/>
              </a:ext>
            </a:extLst>
          </p:cNvPr>
          <p:cNvSpPr/>
          <p:nvPr/>
        </p:nvSpPr>
        <p:spPr>
          <a:xfrm>
            <a:off x="919618" y="1653946"/>
            <a:ext cx="5790023" cy="682165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cat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$IN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–cs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A-Za-z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‘\n</a:t>
            </a:r>
            <a:r>
              <a:rPr lang="en-US" altLang="zh-CN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’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 sort |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uniq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-c | sort -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rn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1DA80D3-A623-E34C-B9B5-501D1F12DB40}"/>
              </a:ext>
            </a:extLst>
          </p:cNvPr>
          <p:cNvSpPr/>
          <p:nvPr/>
        </p:nvSpPr>
        <p:spPr>
          <a:xfrm>
            <a:off x="1105135" y="3271269"/>
            <a:ext cx="2416510" cy="249676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31C147D-2313-3241-B62D-05809543A636}"/>
              </a:ext>
            </a:extLst>
          </p:cNvPr>
          <p:cNvSpPr/>
          <p:nvPr/>
        </p:nvSpPr>
        <p:spPr>
          <a:xfrm>
            <a:off x="838199" y="1554889"/>
            <a:ext cx="5970373" cy="83920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A485E0-F2D4-F84B-BCD6-715CD1E69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8BD1F9-D40B-A24A-B45B-28DF58678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AA1C1D-62ED-5F4D-9F1A-EDACDC01B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93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F2E169F-257A-124B-B7C7-8C20D63F1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CN" dirty="0"/>
              <a:t>Example:</a:t>
            </a:r>
            <a:r>
              <a:rPr lang="zh-CN" altLang="en-US" dirty="0"/>
              <a:t> </a:t>
            </a:r>
            <a:r>
              <a:rPr lang="en-US" altLang="zh-CN" dirty="0"/>
              <a:t>Count</a:t>
            </a:r>
            <a:r>
              <a:rPr lang="zh-CN" altLang="en-US" dirty="0"/>
              <a:t> </a:t>
            </a:r>
            <a:r>
              <a:rPr lang="en-US" altLang="zh-CN" dirty="0"/>
              <a:t>word</a:t>
            </a:r>
            <a:r>
              <a:rPr lang="zh-CN" altLang="en-US" dirty="0"/>
              <a:t> </a:t>
            </a:r>
            <a:r>
              <a:rPr lang="en-US" altLang="zh-CN" dirty="0"/>
              <a:t>frequencies</a:t>
            </a:r>
            <a:endParaRPr lang="en-US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9995F93-741A-ED4C-8DB9-5548A9158F34}"/>
              </a:ext>
            </a:extLst>
          </p:cNvPr>
          <p:cNvGrpSpPr/>
          <p:nvPr/>
        </p:nvGrpSpPr>
        <p:grpSpPr>
          <a:xfrm>
            <a:off x="919618" y="2635775"/>
            <a:ext cx="2843524" cy="3361587"/>
            <a:chOff x="4817327" y="2403593"/>
            <a:chExt cx="2843524" cy="3361587"/>
          </a:xfrm>
        </p:grpSpPr>
        <p:sp>
          <p:nvSpPr>
            <p:cNvPr id="32" name="Rectangle 14">
              <a:extLst>
                <a:ext uri="{FF2B5EF4-FFF2-40B4-BE49-F238E27FC236}">
                  <a16:creationId xmlns:a16="http://schemas.microsoft.com/office/drawing/2014/main" id="{08FC5DCB-2EEC-AD45-82FA-A159C844B160}"/>
                </a:ext>
              </a:extLst>
            </p:cNvPr>
            <p:cNvSpPr/>
            <p:nvPr/>
          </p:nvSpPr>
          <p:spPr>
            <a:xfrm>
              <a:off x="4817327" y="2403593"/>
              <a:ext cx="2843524" cy="33615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endParaRPr lang="en-US" sz="2000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0B93C50B-DCEE-A944-ACE3-FE1BEF24DC54}"/>
                </a:ext>
              </a:extLst>
            </p:cNvPr>
            <p:cNvGrpSpPr/>
            <p:nvPr/>
          </p:nvGrpSpPr>
          <p:grpSpPr>
            <a:xfrm>
              <a:off x="5140223" y="2403593"/>
              <a:ext cx="2197732" cy="3361587"/>
              <a:chOff x="4217167" y="2403593"/>
              <a:chExt cx="2197732" cy="3361587"/>
            </a:xfrm>
          </p:grpSpPr>
          <p:sp>
            <p:nvSpPr>
              <p:cNvPr id="46" name="Rectangle 19">
                <a:extLst>
                  <a:ext uri="{FF2B5EF4-FFF2-40B4-BE49-F238E27FC236}">
                    <a16:creationId xmlns:a16="http://schemas.microsoft.com/office/drawing/2014/main" id="{8DE08DB2-2554-5B42-840A-E4E2AE76A2BD}"/>
                  </a:ext>
                </a:extLst>
              </p:cNvPr>
              <p:cNvSpPr/>
              <p:nvPr/>
            </p:nvSpPr>
            <p:spPr>
              <a:xfrm>
                <a:off x="4217167" y="2698124"/>
                <a:ext cx="2197732" cy="32534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tr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-cs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A-Za-z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‘\n’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7" name="Rectangle 19">
                <a:extLst>
                  <a:ext uri="{FF2B5EF4-FFF2-40B4-BE49-F238E27FC236}">
                    <a16:creationId xmlns:a16="http://schemas.microsoft.com/office/drawing/2014/main" id="{74805914-460D-1E46-B09D-CD30E95E38D8}"/>
                  </a:ext>
                </a:extLst>
              </p:cNvPr>
              <p:cNvSpPr/>
              <p:nvPr/>
            </p:nvSpPr>
            <p:spPr>
              <a:xfrm>
                <a:off x="4217167" y="3323130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tr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A-Z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a-z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9" name="Rectangle 19">
                <a:extLst>
                  <a:ext uri="{FF2B5EF4-FFF2-40B4-BE49-F238E27FC236}">
                    <a16:creationId xmlns:a16="http://schemas.microsoft.com/office/drawing/2014/main" id="{0FFD561E-569A-1747-A6BA-CCEA1DE16C7A}"/>
                  </a:ext>
                </a:extLst>
              </p:cNvPr>
              <p:cNvSpPr/>
              <p:nvPr/>
            </p:nvSpPr>
            <p:spPr>
              <a:xfrm>
                <a:off x="4217167" y="3948137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sort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0" name="Rectangle 19">
                <a:extLst>
                  <a:ext uri="{FF2B5EF4-FFF2-40B4-BE49-F238E27FC236}">
                    <a16:creationId xmlns:a16="http://schemas.microsoft.com/office/drawing/2014/main" id="{FD87BF17-2EAA-E644-9986-9CDBC99C6938}"/>
                  </a:ext>
                </a:extLst>
              </p:cNvPr>
              <p:cNvSpPr/>
              <p:nvPr/>
            </p:nvSpPr>
            <p:spPr>
              <a:xfrm>
                <a:off x="4217167" y="4573144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 err="1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uniq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-c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7B779E8F-66EB-FE4C-AEB3-2D2A78AC9E08}"/>
                  </a:ext>
                </a:extLst>
              </p:cNvPr>
              <p:cNvSpPr/>
              <p:nvPr/>
            </p:nvSpPr>
            <p:spPr>
              <a:xfrm>
                <a:off x="4217167" y="5198151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sort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-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rn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cxnSp>
            <p:nvCxnSpPr>
              <p:cNvPr id="53" name="Straight Arrow Connector 135">
                <a:extLst>
                  <a:ext uri="{FF2B5EF4-FFF2-40B4-BE49-F238E27FC236}">
                    <a16:creationId xmlns:a16="http://schemas.microsoft.com/office/drawing/2014/main" id="{903E2B27-3527-AB48-9608-A535AB74D4BD}"/>
                  </a:ext>
                </a:extLst>
              </p:cNvPr>
              <p:cNvCxnSpPr>
                <a:cxnSpLocks/>
                <a:stCxn id="32" idx="0"/>
                <a:endCxn id="46" idx="0"/>
              </p:cNvCxnSpPr>
              <p:nvPr/>
            </p:nvCxnSpPr>
            <p:spPr>
              <a:xfrm>
                <a:off x="5316033" y="2403593"/>
                <a:ext cx="0" cy="29453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135">
                <a:extLst>
                  <a:ext uri="{FF2B5EF4-FFF2-40B4-BE49-F238E27FC236}">
                    <a16:creationId xmlns:a16="http://schemas.microsoft.com/office/drawing/2014/main" id="{8BDBE059-D798-DA4B-8398-4925EFC28EA4}"/>
                  </a:ext>
                </a:extLst>
              </p:cNvPr>
              <p:cNvCxnSpPr>
                <a:cxnSpLocks/>
                <a:stCxn id="46" idx="2"/>
                <a:endCxn id="47" idx="0"/>
              </p:cNvCxnSpPr>
              <p:nvPr/>
            </p:nvCxnSpPr>
            <p:spPr>
              <a:xfrm>
                <a:off x="5316033" y="3023467"/>
                <a:ext cx="0" cy="2996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135">
                <a:extLst>
                  <a:ext uri="{FF2B5EF4-FFF2-40B4-BE49-F238E27FC236}">
                    <a16:creationId xmlns:a16="http://schemas.microsoft.com/office/drawing/2014/main" id="{315097C4-446F-8445-9AA4-907C8D0F0970}"/>
                  </a:ext>
                </a:extLst>
              </p:cNvPr>
              <p:cNvCxnSpPr>
                <a:cxnSpLocks/>
                <a:stCxn id="47" idx="2"/>
                <a:endCxn id="49" idx="0"/>
              </p:cNvCxnSpPr>
              <p:nvPr/>
            </p:nvCxnSpPr>
            <p:spPr>
              <a:xfrm>
                <a:off x="5316033" y="3648474"/>
                <a:ext cx="0" cy="2996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135">
                <a:extLst>
                  <a:ext uri="{FF2B5EF4-FFF2-40B4-BE49-F238E27FC236}">
                    <a16:creationId xmlns:a16="http://schemas.microsoft.com/office/drawing/2014/main" id="{7F80DAC8-8857-9246-A956-AC7F182E11C8}"/>
                  </a:ext>
                </a:extLst>
              </p:cNvPr>
              <p:cNvCxnSpPr>
                <a:cxnSpLocks/>
                <a:stCxn id="49" idx="2"/>
                <a:endCxn id="50" idx="0"/>
              </p:cNvCxnSpPr>
              <p:nvPr/>
            </p:nvCxnSpPr>
            <p:spPr>
              <a:xfrm>
                <a:off x="5316033" y="4273481"/>
                <a:ext cx="0" cy="2996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135">
                <a:extLst>
                  <a:ext uri="{FF2B5EF4-FFF2-40B4-BE49-F238E27FC236}">
                    <a16:creationId xmlns:a16="http://schemas.microsoft.com/office/drawing/2014/main" id="{6E9F2594-A956-F74A-A0C7-3B70BC1A06DD}"/>
                  </a:ext>
                </a:extLst>
              </p:cNvPr>
              <p:cNvCxnSpPr>
                <a:cxnSpLocks/>
                <a:stCxn id="50" idx="2"/>
                <a:endCxn id="51" idx="0"/>
              </p:cNvCxnSpPr>
              <p:nvPr/>
            </p:nvCxnSpPr>
            <p:spPr>
              <a:xfrm>
                <a:off x="5316033" y="4898488"/>
                <a:ext cx="0" cy="2996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135">
                <a:extLst>
                  <a:ext uri="{FF2B5EF4-FFF2-40B4-BE49-F238E27FC236}">
                    <a16:creationId xmlns:a16="http://schemas.microsoft.com/office/drawing/2014/main" id="{310A9391-0D18-E645-9677-310BAD88A02D}"/>
                  </a:ext>
                </a:extLst>
              </p:cNvPr>
              <p:cNvCxnSpPr>
                <a:cxnSpLocks/>
                <a:stCxn id="51" idx="2"/>
                <a:endCxn id="32" idx="2"/>
              </p:cNvCxnSpPr>
              <p:nvPr/>
            </p:nvCxnSpPr>
            <p:spPr>
              <a:xfrm>
                <a:off x="5316033" y="5523495"/>
                <a:ext cx="0" cy="24168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25AF4C0B-72E8-DD46-A55A-104D1ED9213C}"/>
              </a:ext>
            </a:extLst>
          </p:cNvPr>
          <p:cNvSpPr txBox="1"/>
          <p:nvPr/>
        </p:nvSpPr>
        <p:spPr>
          <a:xfrm>
            <a:off x="4086038" y="2930306"/>
            <a:ext cx="3508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Break</a:t>
            </a:r>
            <a:r>
              <a:rPr lang="zh-CN" altLang="en-US" dirty="0"/>
              <a:t> </a:t>
            </a:r>
            <a:r>
              <a:rPr lang="en-US" altLang="zh-CN" dirty="0"/>
              <a:t>document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lines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endParaRPr lang="en-US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B905A6A-CAFB-DD46-A6A2-9D3A16241466}"/>
              </a:ext>
            </a:extLst>
          </p:cNvPr>
          <p:cNvSpPr txBox="1"/>
          <p:nvPr/>
        </p:nvSpPr>
        <p:spPr>
          <a:xfrm>
            <a:off x="4086038" y="3549737"/>
            <a:ext cx="3191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Translate</a:t>
            </a:r>
            <a:r>
              <a:rPr lang="zh-CN" altLang="en-US" b="1" dirty="0"/>
              <a:t> </a:t>
            </a:r>
            <a:r>
              <a:rPr lang="en-US" altLang="zh-CN" b="1" dirty="0"/>
              <a:t>words</a:t>
            </a:r>
            <a:r>
              <a:rPr lang="zh-CN" altLang="en-US" b="1" dirty="0"/>
              <a:t> </a:t>
            </a:r>
            <a:r>
              <a:rPr lang="en-US" altLang="zh-CN" b="1" dirty="0"/>
              <a:t>into</a:t>
            </a:r>
            <a:r>
              <a:rPr lang="zh-CN" altLang="en-US" b="1" dirty="0"/>
              <a:t> </a:t>
            </a:r>
            <a:r>
              <a:rPr lang="en-US" altLang="zh-CN" b="1" dirty="0"/>
              <a:t>lower</a:t>
            </a:r>
            <a:r>
              <a:rPr lang="zh-CN" altLang="en-US" b="1" dirty="0"/>
              <a:t> </a:t>
            </a:r>
            <a:r>
              <a:rPr lang="en-US" altLang="zh-CN" b="1" dirty="0"/>
              <a:t>case</a:t>
            </a:r>
            <a:endParaRPr lang="en-US" b="1" dirty="0"/>
          </a:p>
        </p:txBody>
      </p:sp>
      <p:sp>
        <p:nvSpPr>
          <p:cNvPr id="37" name="Curved Right Arrow 36">
            <a:extLst>
              <a:ext uri="{FF2B5EF4-FFF2-40B4-BE49-F238E27FC236}">
                <a16:creationId xmlns:a16="http://schemas.microsoft.com/office/drawing/2014/main" id="{713B7A78-0A2E-F44F-ADA9-EC2829FD6C96}"/>
              </a:ext>
            </a:extLst>
          </p:cNvPr>
          <p:cNvSpPr/>
          <p:nvPr/>
        </p:nvSpPr>
        <p:spPr>
          <a:xfrm>
            <a:off x="259339" y="1913877"/>
            <a:ext cx="578861" cy="1325564"/>
          </a:xfrm>
          <a:prstGeom prst="curvedRightArrow">
            <a:avLst>
              <a:gd name="adj1" fmla="val 20952"/>
              <a:gd name="adj2" fmla="val 74289"/>
              <a:gd name="adj3" fmla="val 35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Folded Corner 8">
            <a:extLst>
              <a:ext uri="{FF2B5EF4-FFF2-40B4-BE49-F238E27FC236}">
                <a16:creationId xmlns:a16="http://schemas.microsoft.com/office/drawing/2014/main" id="{3CBC1391-A2DB-7E43-BAE2-F7E96EC81359}"/>
              </a:ext>
            </a:extLst>
          </p:cNvPr>
          <p:cNvSpPr/>
          <p:nvPr/>
        </p:nvSpPr>
        <p:spPr>
          <a:xfrm>
            <a:off x="919618" y="1653946"/>
            <a:ext cx="5790023" cy="682165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cat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$IN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–cs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A-Za-z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‘\n</a:t>
            </a:r>
            <a:r>
              <a:rPr lang="en-US" altLang="zh-CN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’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 sort |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uniq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-c | sort -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rn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E705FD0-BC65-B148-9C4C-204A47420C04}"/>
              </a:ext>
            </a:extLst>
          </p:cNvPr>
          <p:cNvSpPr/>
          <p:nvPr/>
        </p:nvSpPr>
        <p:spPr>
          <a:xfrm>
            <a:off x="1105135" y="3893012"/>
            <a:ext cx="2416510" cy="187502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58D3C91-4610-FC42-B69E-84BB95EF5003}"/>
              </a:ext>
            </a:extLst>
          </p:cNvPr>
          <p:cNvSpPr/>
          <p:nvPr/>
        </p:nvSpPr>
        <p:spPr>
          <a:xfrm>
            <a:off x="838199" y="1554889"/>
            <a:ext cx="5970373" cy="83920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B7C671-A1F7-2943-8D51-EDE79C5E6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8FB326-E931-5E48-97CC-21B0DD8B3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C9C6E0-58EA-FA47-8CCF-ACC2A7A16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46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F2E169F-257A-124B-B7C7-8C20D63F1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CN" dirty="0"/>
              <a:t>Example:</a:t>
            </a:r>
            <a:r>
              <a:rPr lang="zh-CN" altLang="en-US" dirty="0"/>
              <a:t> </a:t>
            </a:r>
            <a:r>
              <a:rPr lang="en-US" altLang="zh-CN" dirty="0"/>
              <a:t>Count</a:t>
            </a:r>
            <a:r>
              <a:rPr lang="zh-CN" altLang="en-US" dirty="0"/>
              <a:t> </a:t>
            </a:r>
            <a:r>
              <a:rPr lang="en-US" altLang="zh-CN" dirty="0"/>
              <a:t>word</a:t>
            </a:r>
            <a:r>
              <a:rPr lang="zh-CN" altLang="en-US" dirty="0"/>
              <a:t> </a:t>
            </a:r>
            <a:r>
              <a:rPr lang="en-US" altLang="zh-CN" dirty="0"/>
              <a:t>frequencies</a:t>
            </a:r>
            <a:endParaRPr lang="en-US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9995F93-741A-ED4C-8DB9-5548A9158F34}"/>
              </a:ext>
            </a:extLst>
          </p:cNvPr>
          <p:cNvGrpSpPr/>
          <p:nvPr/>
        </p:nvGrpSpPr>
        <p:grpSpPr>
          <a:xfrm>
            <a:off x="919618" y="2635775"/>
            <a:ext cx="2843524" cy="3361587"/>
            <a:chOff x="4817327" y="2403593"/>
            <a:chExt cx="2843524" cy="3361587"/>
          </a:xfrm>
        </p:grpSpPr>
        <p:sp>
          <p:nvSpPr>
            <p:cNvPr id="32" name="Rectangle 14">
              <a:extLst>
                <a:ext uri="{FF2B5EF4-FFF2-40B4-BE49-F238E27FC236}">
                  <a16:creationId xmlns:a16="http://schemas.microsoft.com/office/drawing/2014/main" id="{08FC5DCB-2EEC-AD45-82FA-A159C844B160}"/>
                </a:ext>
              </a:extLst>
            </p:cNvPr>
            <p:cNvSpPr/>
            <p:nvPr/>
          </p:nvSpPr>
          <p:spPr>
            <a:xfrm>
              <a:off x="4817327" y="2403593"/>
              <a:ext cx="2843524" cy="33615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endParaRPr lang="en-US" sz="2000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0B93C50B-DCEE-A944-ACE3-FE1BEF24DC54}"/>
                </a:ext>
              </a:extLst>
            </p:cNvPr>
            <p:cNvGrpSpPr/>
            <p:nvPr/>
          </p:nvGrpSpPr>
          <p:grpSpPr>
            <a:xfrm>
              <a:off x="5140223" y="2403593"/>
              <a:ext cx="2197732" cy="3361587"/>
              <a:chOff x="4217167" y="2403593"/>
              <a:chExt cx="2197732" cy="3361587"/>
            </a:xfrm>
          </p:grpSpPr>
          <p:sp>
            <p:nvSpPr>
              <p:cNvPr id="46" name="Rectangle 19">
                <a:extLst>
                  <a:ext uri="{FF2B5EF4-FFF2-40B4-BE49-F238E27FC236}">
                    <a16:creationId xmlns:a16="http://schemas.microsoft.com/office/drawing/2014/main" id="{8DE08DB2-2554-5B42-840A-E4E2AE76A2BD}"/>
                  </a:ext>
                </a:extLst>
              </p:cNvPr>
              <p:cNvSpPr/>
              <p:nvPr/>
            </p:nvSpPr>
            <p:spPr>
              <a:xfrm>
                <a:off x="4217167" y="2698124"/>
                <a:ext cx="2197732" cy="32534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tr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-cs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A-Za-z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‘\n’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7" name="Rectangle 19">
                <a:extLst>
                  <a:ext uri="{FF2B5EF4-FFF2-40B4-BE49-F238E27FC236}">
                    <a16:creationId xmlns:a16="http://schemas.microsoft.com/office/drawing/2014/main" id="{74805914-460D-1E46-B09D-CD30E95E38D8}"/>
                  </a:ext>
                </a:extLst>
              </p:cNvPr>
              <p:cNvSpPr/>
              <p:nvPr/>
            </p:nvSpPr>
            <p:spPr>
              <a:xfrm>
                <a:off x="4217167" y="3323130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tr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A-Z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a-z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9" name="Rectangle 19">
                <a:extLst>
                  <a:ext uri="{FF2B5EF4-FFF2-40B4-BE49-F238E27FC236}">
                    <a16:creationId xmlns:a16="http://schemas.microsoft.com/office/drawing/2014/main" id="{0FFD561E-569A-1747-A6BA-CCEA1DE16C7A}"/>
                  </a:ext>
                </a:extLst>
              </p:cNvPr>
              <p:cNvSpPr/>
              <p:nvPr/>
            </p:nvSpPr>
            <p:spPr>
              <a:xfrm>
                <a:off x="4217167" y="3948137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sort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0" name="Rectangle 19">
                <a:extLst>
                  <a:ext uri="{FF2B5EF4-FFF2-40B4-BE49-F238E27FC236}">
                    <a16:creationId xmlns:a16="http://schemas.microsoft.com/office/drawing/2014/main" id="{FD87BF17-2EAA-E644-9986-9CDBC99C6938}"/>
                  </a:ext>
                </a:extLst>
              </p:cNvPr>
              <p:cNvSpPr/>
              <p:nvPr/>
            </p:nvSpPr>
            <p:spPr>
              <a:xfrm>
                <a:off x="4217167" y="4573144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 err="1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uniq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-c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7B779E8F-66EB-FE4C-AEB3-2D2A78AC9E08}"/>
                  </a:ext>
                </a:extLst>
              </p:cNvPr>
              <p:cNvSpPr/>
              <p:nvPr/>
            </p:nvSpPr>
            <p:spPr>
              <a:xfrm>
                <a:off x="4217167" y="5198151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sort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-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rn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cxnSp>
            <p:nvCxnSpPr>
              <p:cNvPr id="53" name="Straight Arrow Connector 135">
                <a:extLst>
                  <a:ext uri="{FF2B5EF4-FFF2-40B4-BE49-F238E27FC236}">
                    <a16:creationId xmlns:a16="http://schemas.microsoft.com/office/drawing/2014/main" id="{903E2B27-3527-AB48-9608-A535AB74D4BD}"/>
                  </a:ext>
                </a:extLst>
              </p:cNvPr>
              <p:cNvCxnSpPr>
                <a:cxnSpLocks/>
                <a:stCxn id="32" idx="0"/>
                <a:endCxn id="46" idx="0"/>
              </p:cNvCxnSpPr>
              <p:nvPr/>
            </p:nvCxnSpPr>
            <p:spPr>
              <a:xfrm>
                <a:off x="5316033" y="2403593"/>
                <a:ext cx="0" cy="29453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135">
                <a:extLst>
                  <a:ext uri="{FF2B5EF4-FFF2-40B4-BE49-F238E27FC236}">
                    <a16:creationId xmlns:a16="http://schemas.microsoft.com/office/drawing/2014/main" id="{8BDBE059-D798-DA4B-8398-4925EFC28EA4}"/>
                  </a:ext>
                </a:extLst>
              </p:cNvPr>
              <p:cNvCxnSpPr>
                <a:cxnSpLocks/>
                <a:stCxn id="46" idx="2"/>
                <a:endCxn id="47" idx="0"/>
              </p:cNvCxnSpPr>
              <p:nvPr/>
            </p:nvCxnSpPr>
            <p:spPr>
              <a:xfrm>
                <a:off x="5316033" y="3023467"/>
                <a:ext cx="0" cy="2996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135">
                <a:extLst>
                  <a:ext uri="{FF2B5EF4-FFF2-40B4-BE49-F238E27FC236}">
                    <a16:creationId xmlns:a16="http://schemas.microsoft.com/office/drawing/2014/main" id="{315097C4-446F-8445-9AA4-907C8D0F0970}"/>
                  </a:ext>
                </a:extLst>
              </p:cNvPr>
              <p:cNvCxnSpPr>
                <a:cxnSpLocks/>
                <a:stCxn id="47" idx="2"/>
                <a:endCxn id="49" idx="0"/>
              </p:cNvCxnSpPr>
              <p:nvPr/>
            </p:nvCxnSpPr>
            <p:spPr>
              <a:xfrm>
                <a:off x="5316033" y="3648474"/>
                <a:ext cx="0" cy="2996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135">
                <a:extLst>
                  <a:ext uri="{FF2B5EF4-FFF2-40B4-BE49-F238E27FC236}">
                    <a16:creationId xmlns:a16="http://schemas.microsoft.com/office/drawing/2014/main" id="{7F80DAC8-8857-9246-A956-AC7F182E11C8}"/>
                  </a:ext>
                </a:extLst>
              </p:cNvPr>
              <p:cNvCxnSpPr>
                <a:cxnSpLocks/>
                <a:stCxn id="49" idx="2"/>
                <a:endCxn id="50" idx="0"/>
              </p:cNvCxnSpPr>
              <p:nvPr/>
            </p:nvCxnSpPr>
            <p:spPr>
              <a:xfrm>
                <a:off x="5316033" y="4273481"/>
                <a:ext cx="0" cy="2996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135">
                <a:extLst>
                  <a:ext uri="{FF2B5EF4-FFF2-40B4-BE49-F238E27FC236}">
                    <a16:creationId xmlns:a16="http://schemas.microsoft.com/office/drawing/2014/main" id="{6E9F2594-A956-F74A-A0C7-3B70BC1A06DD}"/>
                  </a:ext>
                </a:extLst>
              </p:cNvPr>
              <p:cNvCxnSpPr>
                <a:cxnSpLocks/>
                <a:stCxn id="50" idx="2"/>
                <a:endCxn id="51" idx="0"/>
              </p:cNvCxnSpPr>
              <p:nvPr/>
            </p:nvCxnSpPr>
            <p:spPr>
              <a:xfrm>
                <a:off x="5316033" y="4898488"/>
                <a:ext cx="0" cy="2996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135">
                <a:extLst>
                  <a:ext uri="{FF2B5EF4-FFF2-40B4-BE49-F238E27FC236}">
                    <a16:creationId xmlns:a16="http://schemas.microsoft.com/office/drawing/2014/main" id="{310A9391-0D18-E645-9677-310BAD88A02D}"/>
                  </a:ext>
                </a:extLst>
              </p:cNvPr>
              <p:cNvCxnSpPr>
                <a:cxnSpLocks/>
                <a:stCxn id="51" idx="2"/>
                <a:endCxn id="32" idx="2"/>
              </p:cNvCxnSpPr>
              <p:nvPr/>
            </p:nvCxnSpPr>
            <p:spPr>
              <a:xfrm>
                <a:off x="5316033" y="5523495"/>
                <a:ext cx="0" cy="24168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25AF4C0B-72E8-DD46-A55A-104D1ED9213C}"/>
              </a:ext>
            </a:extLst>
          </p:cNvPr>
          <p:cNvSpPr txBox="1"/>
          <p:nvPr/>
        </p:nvSpPr>
        <p:spPr>
          <a:xfrm>
            <a:off x="4086038" y="2930306"/>
            <a:ext cx="3508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Break</a:t>
            </a:r>
            <a:r>
              <a:rPr lang="zh-CN" altLang="en-US" dirty="0"/>
              <a:t> </a:t>
            </a:r>
            <a:r>
              <a:rPr lang="en-US" altLang="zh-CN" dirty="0"/>
              <a:t>document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lines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endParaRPr lang="en-US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B905A6A-CAFB-DD46-A6A2-9D3A16241466}"/>
              </a:ext>
            </a:extLst>
          </p:cNvPr>
          <p:cNvSpPr txBox="1"/>
          <p:nvPr/>
        </p:nvSpPr>
        <p:spPr>
          <a:xfrm>
            <a:off x="4086038" y="3549737"/>
            <a:ext cx="3129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Translate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lower</a:t>
            </a:r>
            <a:r>
              <a:rPr lang="zh-CN" altLang="en-US" dirty="0"/>
              <a:t> </a:t>
            </a:r>
            <a:r>
              <a:rPr lang="en-US" altLang="zh-CN" dirty="0"/>
              <a:t>case</a:t>
            </a:r>
            <a:endParaRPr lang="en-US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2BF65F1-4E6E-F448-876A-7827E8C38284}"/>
              </a:ext>
            </a:extLst>
          </p:cNvPr>
          <p:cNvSpPr txBox="1"/>
          <p:nvPr/>
        </p:nvSpPr>
        <p:spPr>
          <a:xfrm>
            <a:off x="4086038" y="4180320"/>
            <a:ext cx="267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Sort</a:t>
            </a:r>
            <a:r>
              <a:rPr lang="zh-CN" altLang="en-US" b="1" dirty="0"/>
              <a:t> </a:t>
            </a:r>
            <a:r>
              <a:rPr lang="en-US" altLang="zh-CN" b="1" dirty="0"/>
              <a:t>the</a:t>
            </a:r>
            <a:r>
              <a:rPr lang="zh-CN" altLang="en-US" b="1" dirty="0"/>
              <a:t> </a:t>
            </a:r>
            <a:r>
              <a:rPr lang="en-US" altLang="zh-CN" b="1" dirty="0"/>
              <a:t>lower-case</a:t>
            </a:r>
            <a:r>
              <a:rPr lang="zh-CN" altLang="en-US" b="1" dirty="0"/>
              <a:t> </a:t>
            </a:r>
            <a:r>
              <a:rPr lang="en-US" altLang="zh-CN" b="1" dirty="0"/>
              <a:t>words</a:t>
            </a:r>
            <a:endParaRPr lang="en-US" b="1" dirty="0"/>
          </a:p>
        </p:txBody>
      </p:sp>
      <p:sp>
        <p:nvSpPr>
          <p:cNvPr id="30" name="Curved Right Arrow 29">
            <a:extLst>
              <a:ext uri="{FF2B5EF4-FFF2-40B4-BE49-F238E27FC236}">
                <a16:creationId xmlns:a16="http://schemas.microsoft.com/office/drawing/2014/main" id="{6D845225-EBA2-A64A-AC02-CCA870B19DF9}"/>
              </a:ext>
            </a:extLst>
          </p:cNvPr>
          <p:cNvSpPr/>
          <p:nvPr/>
        </p:nvSpPr>
        <p:spPr>
          <a:xfrm>
            <a:off x="259339" y="1913877"/>
            <a:ext cx="578861" cy="1325564"/>
          </a:xfrm>
          <a:prstGeom prst="curvedRightArrow">
            <a:avLst>
              <a:gd name="adj1" fmla="val 20952"/>
              <a:gd name="adj2" fmla="val 74289"/>
              <a:gd name="adj3" fmla="val 35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olded Corner 8">
            <a:extLst>
              <a:ext uri="{FF2B5EF4-FFF2-40B4-BE49-F238E27FC236}">
                <a16:creationId xmlns:a16="http://schemas.microsoft.com/office/drawing/2014/main" id="{58C99D50-A159-4144-AC1B-29714B50CF02}"/>
              </a:ext>
            </a:extLst>
          </p:cNvPr>
          <p:cNvSpPr/>
          <p:nvPr/>
        </p:nvSpPr>
        <p:spPr>
          <a:xfrm>
            <a:off x="919618" y="1653946"/>
            <a:ext cx="5790023" cy="682165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cat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$IN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–cs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A-Za-z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‘\n</a:t>
            </a:r>
            <a:r>
              <a:rPr lang="en-US" altLang="zh-CN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’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 sort |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uniq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-c | sort -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rn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9A6E3E1-8791-FF41-8AC0-01D2DFD4F428}"/>
              </a:ext>
            </a:extLst>
          </p:cNvPr>
          <p:cNvSpPr/>
          <p:nvPr/>
        </p:nvSpPr>
        <p:spPr>
          <a:xfrm>
            <a:off x="1105135" y="4518020"/>
            <a:ext cx="2416510" cy="125001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AC05B85-525B-5841-A864-5E027B1B159E}"/>
              </a:ext>
            </a:extLst>
          </p:cNvPr>
          <p:cNvSpPr/>
          <p:nvPr/>
        </p:nvSpPr>
        <p:spPr>
          <a:xfrm>
            <a:off x="838199" y="1554889"/>
            <a:ext cx="5970373" cy="83920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E5BDF0-19F0-5E48-9B2C-AA335B217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3AE2A9-7FB1-D641-8EB8-C2CC7AA1C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3E7DB9-BD13-F445-8D32-FE22A7B9A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12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F2E169F-257A-124B-B7C7-8C20D63F1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CN" dirty="0"/>
              <a:t>Example:</a:t>
            </a:r>
            <a:r>
              <a:rPr lang="zh-CN" altLang="en-US" dirty="0"/>
              <a:t> </a:t>
            </a:r>
            <a:r>
              <a:rPr lang="en-US" altLang="zh-CN" dirty="0"/>
              <a:t>Count</a:t>
            </a:r>
            <a:r>
              <a:rPr lang="zh-CN" altLang="en-US" dirty="0"/>
              <a:t> </a:t>
            </a:r>
            <a:r>
              <a:rPr lang="en-US" altLang="zh-CN" dirty="0"/>
              <a:t>word</a:t>
            </a:r>
            <a:r>
              <a:rPr lang="zh-CN" altLang="en-US" dirty="0"/>
              <a:t> </a:t>
            </a:r>
            <a:r>
              <a:rPr lang="en-US" altLang="zh-CN" dirty="0"/>
              <a:t>frequencies</a:t>
            </a:r>
            <a:endParaRPr lang="en-US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9995F93-741A-ED4C-8DB9-5548A9158F34}"/>
              </a:ext>
            </a:extLst>
          </p:cNvPr>
          <p:cNvGrpSpPr/>
          <p:nvPr/>
        </p:nvGrpSpPr>
        <p:grpSpPr>
          <a:xfrm>
            <a:off x="919618" y="2635775"/>
            <a:ext cx="2843524" cy="3361587"/>
            <a:chOff x="4817327" y="2403593"/>
            <a:chExt cx="2843524" cy="3361587"/>
          </a:xfrm>
        </p:grpSpPr>
        <p:sp>
          <p:nvSpPr>
            <p:cNvPr id="32" name="Rectangle 14">
              <a:extLst>
                <a:ext uri="{FF2B5EF4-FFF2-40B4-BE49-F238E27FC236}">
                  <a16:creationId xmlns:a16="http://schemas.microsoft.com/office/drawing/2014/main" id="{08FC5DCB-2EEC-AD45-82FA-A159C844B160}"/>
                </a:ext>
              </a:extLst>
            </p:cNvPr>
            <p:cNvSpPr/>
            <p:nvPr/>
          </p:nvSpPr>
          <p:spPr>
            <a:xfrm>
              <a:off x="4817327" y="2403593"/>
              <a:ext cx="2843524" cy="33615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endParaRPr lang="en-US" sz="2000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0B93C50B-DCEE-A944-ACE3-FE1BEF24DC54}"/>
                </a:ext>
              </a:extLst>
            </p:cNvPr>
            <p:cNvGrpSpPr/>
            <p:nvPr/>
          </p:nvGrpSpPr>
          <p:grpSpPr>
            <a:xfrm>
              <a:off x="5140223" y="2403593"/>
              <a:ext cx="2197732" cy="3361587"/>
              <a:chOff x="4217167" y="2403593"/>
              <a:chExt cx="2197732" cy="3361587"/>
            </a:xfrm>
          </p:grpSpPr>
          <p:sp>
            <p:nvSpPr>
              <p:cNvPr id="46" name="Rectangle 19">
                <a:extLst>
                  <a:ext uri="{FF2B5EF4-FFF2-40B4-BE49-F238E27FC236}">
                    <a16:creationId xmlns:a16="http://schemas.microsoft.com/office/drawing/2014/main" id="{8DE08DB2-2554-5B42-840A-E4E2AE76A2BD}"/>
                  </a:ext>
                </a:extLst>
              </p:cNvPr>
              <p:cNvSpPr/>
              <p:nvPr/>
            </p:nvSpPr>
            <p:spPr>
              <a:xfrm>
                <a:off x="4217167" y="2698124"/>
                <a:ext cx="2197732" cy="32534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tr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-cs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A-Za-z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‘\n’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7" name="Rectangle 19">
                <a:extLst>
                  <a:ext uri="{FF2B5EF4-FFF2-40B4-BE49-F238E27FC236}">
                    <a16:creationId xmlns:a16="http://schemas.microsoft.com/office/drawing/2014/main" id="{74805914-460D-1E46-B09D-CD30E95E38D8}"/>
                  </a:ext>
                </a:extLst>
              </p:cNvPr>
              <p:cNvSpPr/>
              <p:nvPr/>
            </p:nvSpPr>
            <p:spPr>
              <a:xfrm>
                <a:off x="4217167" y="3323130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tr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A-Z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a-z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9" name="Rectangle 19">
                <a:extLst>
                  <a:ext uri="{FF2B5EF4-FFF2-40B4-BE49-F238E27FC236}">
                    <a16:creationId xmlns:a16="http://schemas.microsoft.com/office/drawing/2014/main" id="{0FFD561E-569A-1747-A6BA-CCEA1DE16C7A}"/>
                  </a:ext>
                </a:extLst>
              </p:cNvPr>
              <p:cNvSpPr/>
              <p:nvPr/>
            </p:nvSpPr>
            <p:spPr>
              <a:xfrm>
                <a:off x="4217167" y="3948137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sort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0" name="Rectangle 19">
                <a:extLst>
                  <a:ext uri="{FF2B5EF4-FFF2-40B4-BE49-F238E27FC236}">
                    <a16:creationId xmlns:a16="http://schemas.microsoft.com/office/drawing/2014/main" id="{FD87BF17-2EAA-E644-9986-9CDBC99C6938}"/>
                  </a:ext>
                </a:extLst>
              </p:cNvPr>
              <p:cNvSpPr/>
              <p:nvPr/>
            </p:nvSpPr>
            <p:spPr>
              <a:xfrm>
                <a:off x="4217167" y="4573144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 err="1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uniq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-c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7B779E8F-66EB-FE4C-AEB3-2D2A78AC9E08}"/>
                  </a:ext>
                </a:extLst>
              </p:cNvPr>
              <p:cNvSpPr/>
              <p:nvPr/>
            </p:nvSpPr>
            <p:spPr>
              <a:xfrm>
                <a:off x="4217167" y="5198151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sort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-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rn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cxnSp>
            <p:nvCxnSpPr>
              <p:cNvPr id="53" name="Straight Arrow Connector 135">
                <a:extLst>
                  <a:ext uri="{FF2B5EF4-FFF2-40B4-BE49-F238E27FC236}">
                    <a16:creationId xmlns:a16="http://schemas.microsoft.com/office/drawing/2014/main" id="{903E2B27-3527-AB48-9608-A535AB74D4BD}"/>
                  </a:ext>
                </a:extLst>
              </p:cNvPr>
              <p:cNvCxnSpPr>
                <a:cxnSpLocks/>
                <a:stCxn id="32" idx="0"/>
                <a:endCxn id="46" idx="0"/>
              </p:cNvCxnSpPr>
              <p:nvPr/>
            </p:nvCxnSpPr>
            <p:spPr>
              <a:xfrm>
                <a:off x="5316033" y="2403593"/>
                <a:ext cx="0" cy="29453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135">
                <a:extLst>
                  <a:ext uri="{FF2B5EF4-FFF2-40B4-BE49-F238E27FC236}">
                    <a16:creationId xmlns:a16="http://schemas.microsoft.com/office/drawing/2014/main" id="{8BDBE059-D798-DA4B-8398-4925EFC28EA4}"/>
                  </a:ext>
                </a:extLst>
              </p:cNvPr>
              <p:cNvCxnSpPr>
                <a:cxnSpLocks/>
                <a:stCxn id="46" idx="2"/>
                <a:endCxn id="47" idx="0"/>
              </p:cNvCxnSpPr>
              <p:nvPr/>
            </p:nvCxnSpPr>
            <p:spPr>
              <a:xfrm>
                <a:off x="5316033" y="3023467"/>
                <a:ext cx="0" cy="2996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135">
                <a:extLst>
                  <a:ext uri="{FF2B5EF4-FFF2-40B4-BE49-F238E27FC236}">
                    <a16:creationId xmlns:a16="http://schemas.microsoft.com/office/drawing/2014/main" id="{315097C4-446F-8445-9AA4-907C8D0F0970}"/>
                  </a:ext>
                </a:extLst>
              </p:cNvPr>
              <p:cNvCxnSpPr>
                <a:cxnSpLocks/>
                <a:stCxn id="47" idx="2"/>
                <a:endCxn id="49" idx="0"/>
              </p:cNvCxnSpPr>
              <p:nvPr/>
            </p:nvCxnSpPr>
            <p:spPr>
              <a:xfrm>
                <a:off x="5316033" y="3648474"/>
                <a:ext cx="0" cy="2996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135">
                <a:extLst>
                  <a:ext uri="{FF2B5EF4-FFF2-40B4-BE49-F238E27FC236}">
                    <a16:creationId xmlns:a16="http://schemas.microsoft.com/office/drawing/2014/main" id="{7F80DAC8-8857-9246-A956-AC7F182E11C8}"/>
                  </a:ext>
                </a:extLst>
              </p:cNvPr>
              <p:cNvCxnSpPr>
                <a:cxnSpLocks/>
                <a:stCxn id="49" idx="2"/>
                <a:endCxn id="50" idx="0"/>
              </p:cNvCxnSpPr>
              <p:nvPr/>
            </p:nvCxnSpPr>
            <p:spPr>
              <a:xfrm>
                <a:off x="5316033" y="4273481"/>
                <a:ext cx="0" cy="2996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135">
                <a:extLst>
                  <a:ext uri="{FF2B5EF4-FFF2-40B4-BE49-F238E27FC236}">
                    <a16:creationId xmlns:a16="http://schemas.microsoft.com/office/drawing/2014/main" id="{6E9F2594-A956-F74A-A0C7-3B70BC1A06DD}"/>
                  </a:ext>
                </a:extLst>
              </p:cNvPr>
              <p:cNvCxnSpPr>
                <a:cxnSpLocks/>
                <a:stCxn id="50" idx="2"/>
                <a:endCxn id="51" idx="0"/>
              </p:cNvCxnSpPr>
              <p:nvPr/>
            </p:nvCxnSpPr>
            <p:spPr>
              <a:xfrm>
                <a:off x="5316033" y="4898488"/>
                <a:ext cx="0" cy="2996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135">
                <a:extLst>
                  <a:ext uri="{FF2B5EF4-FFF2-40B4-BE49-F238E27FC236}">
                    <a16:creationId xmlns:a16="http://schemas.microsoft.com/office/drawing/2014/main" id="{310A9391-0D18-E645-9677-310BAD88A02D}"/>
                  </a:ext>
                </a:extLst>
              </p:cNvPr>
              <p:cNvCxnSpPr>
                <a:cxnSpLocks/>
                <a:stCxn id="51" idx="2"/>
                <a:endCxn id="32" idx="2"/>
              </p:cNvCxnSpPr>
              <p:nvPr/>
            </p:nvCxnSpPr>
            <p:spPr>
              <a:xfrm>
                <a:off x="5316033" y="5523495"/>
                <a:ext cx="0" cy="24168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25AF4C0B-72E8-DD46-A55A-104D1ED9213C}"/>
              </a:ext>
            </a:extLst>
          </p:cNvPr>
          <p:cNvSpPr txBox="1"/>
          <p:nvPr/>
        </p:nvSpPr>
        <p:spPr>
          <a:xfrm>
            <a:off x="4086038" y="2930306"/>
            <a:ext cx="3508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Break</a:t>
            </a:r>
            <a:r>
              <a:rPr lang="zh-CN" altLang="en-US" dirty="0"/>
              <a:t> </a:t>
            </a:r>
            <a:r>
              <a:rPr lang="en-US" altLang="zh-CN" dirty="0"/>
              <a:t>document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lines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endParaRPr lang="en-US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B905A6A-CAFB-DD46-A6A2-9D3A16241466}"/>
              </a:ext>
            </a:extLst>
          </p:cNvPr>
          <p:cNvSpPr txBox="1"/>
          <p:nvPr/>
        </p:nvSpPr>
        <p:spPr>
          <a:xfrm>
            <a:off x="4086038" y="3549737"/>
            <a:ext cx="3129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Translate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lower</a:t>
            </a:r>
            <a:r>
              <a:rPr lang="zh-CN" altLang="en-US" dirty="0"/>
              <a:t> </a:t>
            </a:r>
            <a:r>
              <a:rPr lang="en-US" altLang="zh-CN" dirty="0"/>
              <a:t>case</a:t>
            </a:r>
            <a:endParaRPr lang="en-US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2BF65F1-4E6E-F448-876A-7827E8C38284}"/>
              </a:ext>
            </a:extLst>
          </p:cNvPr>
          <p:cNvSpPr txBox="1"/>
          <p:nvPr/>
        </p:nvSpPr>
        <p:spPr>
          <a:xfrm>
            <a:off x="4086038" y="4180320"/>
            <a:ext cx="2623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Sort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lower-case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endParaRPr lang="en-US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E50A903-A729-AA4E-B644-537F9ECC5A48}"/>
              </a:ext>
            </a:extLst>
          </p:cNvPr>
          <p:cNvSpPr txBox="1"/>
          <p:nvPr/>
        </p:nvSpPr>
        <p:spPr>
          <a:xfrm>
            <a:off x="4086038" y="4799751"/>
            <a:ext cx="3943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Remove</a:t>
            </a:r>
            <a:r>
              <a:rPr lang="zh-CN" altLang="en-US" b="1" dirty="0"/>
              <a:t> </a:t>
            </a:r>
            <a:r>
              <a:rPr lang="en-US" altLang="zh-CN" b="1" dirty="0"/>
              <a:t>duplicates</a:t>
            </a:r>
            <a:r>
              <a:rPr lang="zh-CN" altLang="en-US" b="1" dirty="0"/>
              <a:t> </a:t>
            </a:r>
            <a:r>
              <a:rPr lang="en-US" altLang="zh-CN" b="1" dirty="0"/>
              <a:t>and</a:t>
            </a:r>
            <a:r>
              <a:rPr lang="zh-CN" altLang="en-US" b="1" dirty="0"/>
              <a:t> </a:t>
            </a:r>
            <a:r>
              <a:rPr lang="en-US" altLang="zh-CN" b="1" dirty="0"/>
              <a:t>prepend</a:t>
            </a:r>
            <a:r>
              <a:rPr lang="zh-CN" altLang="en-US" b="1" dirty="0"/>
              <a:t> </a:t>
            </a:r>
            <a:r>
              <a:rPr lang="en-US" altLang="zh-CN" b="1" dirty="0"/>
              <a:t>counts</a:t>
            </a:r>
            <a:endParaRPr lang="en-US" b="1" dirty="0"/>
          </a:p>
        </p:txBody>
      </p:sp>
      <p:sp>
        <p:nvSpPr>
          <p:cNvPr id="30" name="Curved Right Arrow 29">
            <a:extLst>
              <a:ext uri="{FF2B5EF4-FFF2-40B4-BE49-F238E27FC236}">
                <a16:creationId xmlns:a16="http://schemas.microsoft.com/office/drawing/2014/main" id="{30427642-AC85-8F44-B9A6-F4340040ABBB}"/>
              </a:ext>
            </a:extLst>
          </p:cNvPr>
          <p:cNvSpPr/>
          <p:nvPr/>
        </p:nvSpPr>
        <p:spPr>
          <a:xfrm>
            <a:off x="259339" y="1913877"/>
            <a:ext cx="578861" cy="1325564"/>
          </a:xfrm>
          <a:prstGeom prst="curvedRightArrow">
            <a:avLst>
              <a:gd name="adj1" fmla="val 20952"/>
              <a:gd name="adj2" fmla="val 74289"/>
              <a:gd name="adj3" fmla="val 35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olded Corner 8">
            <a:extLst>
              <a:ext uri="{FF2B5EF4-FFF2-40B4-BE49-F238E27FC236}">
                <a16:creationId xmlns:a16="http://schemas.microsoft.com/office/drawing/2014/main" id="{1F904C22-D789-DA4C-A334-44EDC0639176}"/>
              </a:ext>
            </a:extLst>
          </p:cNvPr>
          <p:cNvSpPr/>
          <p:nvPr/>
        </p:nvSpPr>
        <p:spPr>
          <a:xfrm>
            <a:off x="919618" y="1653946"/>
            <a:ext cx="5790023" cy="682165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cat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$IN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–cs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A-Za-z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‘\n</a:t>
            </a:r>
            <a:r>
              <a:rPr lang="en-US" altLang="zh-CN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’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 sort |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uniq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-c | sort -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rn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2BB7964-4088-8640-98D3-E89FCBB5EA31}"/>
              </a:ext>
            </a:extLst>
          </p:cNvPr>
          <p:cNvSpPr/>
          <p:nvPr/>
        </p:nvSpPr>
        <p:spPr>
          <a:xfrm>
            <a:off x="1105135" y="5143026"/>
            <a:ext cx="2416510" cy="62500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49AE563-BE45-7C46-B0A1-123006616BE7}"/>
              </a:ext>
            </a:extLst>
          </p:cNvPr>
          <p:cNvSpPr/>
          <p:nvPr/>
        </p:nvSpPr>
        <p:spPr>
          <a:xfrm>
            <a:off x="838199" y="1554889"/>
            <a:ext cx="5970373" cy="83920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65793C-AF44-974C-807D-0DBAC09CB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41A251-252A-2942-A0E1-AE705B197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E4D9A4-0A55-124E-8B52-F142C89E0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82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F2E169F-257A-124B-B7C7-8C20D63F1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CN" dirty="0"/>
              <a:t>Example:</a:t>
            </a:r>
            <a:r>
              <a:rPr lang="zh-CN" altLang="en-US" dirty="0"/>
              <a:t> </a:t>
            </a:r>
            <a:r>
              <a:rPr lang="en-US" altLang="zh-CN" dirty="0"/>
              <a:t>Count</a:t>
            </a:r>
            <a:r>
              <a:rPr lang="zh-CN" altLang="en-US" dirty="0"/>
              <a:t> </a:t>
            </a:r>
            <a:r>
              <a:rPr lang="en-US" altLang="zh-CN" dirty="0"/>
              <a:t>word</a:t>
            </a:r>
            <a:r>
              <a:rPr lang="zh-CN" altLang="en-US" dirty="0"/>
              <a:t> </a:t>
            </a:r>
            <a:r>
              <a:rPr lang="en-US" altLang="zh-CN" dirty="0"/>
              <a:t>frequencies</a:t>
            </a:r>
            <a:endParaRPr lang="en-US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9995F93-741A-ED4C-8DB9-5548A9158F34}"/>
              </a:ext>
            </a:extLst>
          </p:cNvPr>
          <p:cNvGrpSpPr/>
          <p:nvPr/>
        </p:nvGrpSpPr>
        <p:grpSpPr>
          <a:xfrm>
            <a:off x="919618" y="2635775"/>
            <a:ext cx="2843524" cy="3361587"/>
            <a:chOff x="4817327" y="2403593"/>
            <a:chExt cx="2843524" cy="3361587"/>
          </a:xfrm>
        </p:grpSpPr>
        <p:sp>
          <p:nvSpPr>
            <p:cNvPr id="32" name="Rectangle 14">
              <a:extLst>
                <a:ext uri="{FF2B5EF4-FFF2-40B4-BE49-F238E27FC236}">
                  <a16:creationId xmlns:a16="http://schemas.microsoft.com/office/drawing/2014/main" id="{08FC5DCB-2EEC-AD45-82FA-A159C844B160}"/>
                </a:ext>
              </a:extLst>
            </p:cNvPr>
            <p:cNvSpPr/>
            <p:nvPr/>
          </p:nvSpPr>
          <p:spPr>
            <a:xfrm>
              <a:off x="4817327" y="2403593"/>
              <a:ext cx="2843524" cy="33615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endParaRPr lang="en-US" sz="2000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0B93C50B-DCEE-A944-ACE3-FE1BEF24DC54}"/>
                </a:ext>
              </a:extLst>
            </p:cNvPr>
            <p:cNvGrpSpPr/>
            <p:nvPr/>
          </p:nvGrpSpPr>
          <p:grpSpPr>
            <a:xfrm>
              <a:off x="5140223" y="2403593"/>
              <a:ext cx="2197732" cy="3361587"/>
              <a:chOff x="4217167" y="2403593"/>
              <a:chExt cx="2197732" cy="3361587"/>
            </a:xfrm>
          </p:grpSpPr>
          <p:sp>
            <p:nvSpPr>
              <p:cNvPr id="46" name="Rectangle 19">
                <a:extLst>
                  <a:ext uri="{FF2B5EF4-FFF2-40B4-BE49-F238E27FC236}">
                    <a16:creationId xmlns:a16="http://schemas.microsoft.com/office/drawing/2014/main" id="{8DE08DB2-2554-5B42-840A-E4E2AE76A2BD}"/>
                  </a:ext>
                </a:extLst>
              </p:cNvPr>
              <p:cNvSpPr/>
              <p:nvPr/>
            </p:nvSpPr>
            <p:spPr>
              <a:xfrm>
                <a:off x="4217167" y="2698124"/>
                <a:ext cx="2197732" cy="32534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tr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-cs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A-Za-z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‘\n’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7" name="Rectangle 19">
                <a:extLst>
                  <a:ext uri="{FF2B5EF4-FFF2-40B4-BE49-F238E27FC236}">
                    <a16:creationId xmlns:a16="http://schemas.microsoft.com/office/drawing/2014/main" id="{74805914-460D-1E46-B09D-CD30E95E38D8}"/>
                  </a:ext>
                </a:extLst>
              </p:cNvPr>
              <p:cNvSpPr/>
              <p:nvPr/>
            </p:nvSpPr>
            <p:spPr>
              <a:xfrm>
                <a:off x="4217167" y="3323130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tr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A-Z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a-z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9" name="Rectangle 19">
                <a:extLst>
                  <a:ext uri="{FF2B5EF4-FFF2-40B4-BE49-F238E27FC236}">
                    <a16:creationId xmlns:a16="http://schemas.microsoft.com/office/drawing/2014/main" id="{0FFD561E-569A-1747-A6BA-CCEA1DE16C7A}"/>
                  </a:ext>
                </a:extLst>
              </p:cNvPr>
              <p:cNvSpPr/>
              <p:nvPr/>
            </p:nvSpPr>
            <p:spPr>
              <a:xfrm>
                <a:off x="4217167" y="3948137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sort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0" name="Rectangle 19">
                <a:extLst>
                  <a:ext uri="{FF2B5EF4-FFF2-40B4-BE49-F238E27FC236}">
                    <a16:creationId xmlns:a16="http://schemas.microsoft.com/office/drawing/2014/main" id="{FD87BF17-2EAA-E644-9986-9CDBC99C6938}"/>
                  </a:ext>
                </a:extLst>
              </p:cNvPr>
              <p:cNvSpPr/>
              <p:nvPr/>
            </p:nvSpPr>
            <p:spPr>
              <a:xfrm>
                <a:off x="4217167" y="4573144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 err="1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uniq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-c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7B779E8F-66EB-FE4C-AEB3-2D2A78AC9E08}"/>
                  </a:ext>
                </a:extLst>
              </p:cNvPr>
              <p:cNvSpPr/>
              <p:nvPr/>
            </p:nvSpPr>
            <p:spPr>
              <a:xfrm>
                <a:off x="4217167" y="5198151"/>
                <a:ext cx="2197732" cy="3253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sort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-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rn</a:t>
                </a:r>
                <a:endPara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cxnSp>
            <p:nvCxnSpPr>
              <p:cNvPr id="53" name="Straight Arrow Connector 135">
                <a:extLst>
                  <a:ext uri="{FF2B5EF4-FFF2-40B4-BE49-F238E27FC236}">
                    <a16:creationId xmlns:a16="http://schemas.microsoft.com/office/drawing/2014/main" id="{903E2B27-3527-AB48-9608-A535AB74D4BD}"/>
                  </a:ext>
                </a:extLst>
              </p:cNvPr>
              <p:cNvCxnSpPr>
                <a:cxnSpLocks/>
                <a:stCxn id="32" idx="0"/>
                <a:endCxn id="46" idx="0"/>
              </p:cNvCxnSpPr>
              <p:nvPr/>
            </p:nvCxnSpPr>
            <p:spPr>
              <a:xfrm>
                <a:off x="5316033" y="2403593"/>
                <a:ext cx="0" cy="29453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135">
                <a:extLst>
                  <a:ext uri="{FF2B5EF4-FFF2-40B4-BE49-F238E27FC236}">
                    <a16:creationId xmlns:a16="http://schemas.microsoft.com/office/drawing/2014/main" id="{8BDBE059-D798-DA4B-8398-4925EFC28EA4}"/>
                  </a:ext>
                </a:extLst>
              </p:cNvPr>
              <p:cNvCxnSpPr>
                <a:cxnSpLocks/>
                <a:stCxn id="46" idx="2"/>
                <a:endCxn id="47" idx="0"/>
              </p:cNvCxnSpPr>
              <p:nvPr/>
            </p:nvCxnSpPr>
            <p:spPr>
              <a:xfrm>
                <a:off x="5316033" y="3023467"/>
                <a:ext cx="0" cy="2996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135">
                <a:extLst>
                  <a:ext uri="{FF2B5EF4-FFF2-40B4-BE49-F238E27FC236}">
                    <a16:creationId xmlns:a16="http://schemas.microsoft.com/office/drawing/2014/main" id="{315097C4-446F-8445-9AA4-907C8D0F0970}"/>
                  </a:ext>
                </a:extLst>
              </p:cNvPr>
              <p:cNvCxnSpPr>
                <a:cxnSpLocks/>
                <a:stCxn id="47" idx="2"/>
                <a:endCxn id="49" idx="0"/>
              </p:cNvCxnSpPr>
              <p:nvPr/>
            </p:nvCxnSpPr>
            <p:spPr>
              <a:xfrm>
                <a:off x="5316033" y="3648474"/>
                <a:ext cx="0" cy="2996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135">
                <a:extLst>
                  <a:ext uri="{FF2B5EF4-FFF2-40B4-BE49-F238E27FC236}">
                    <a16:creationId xmlns:a16="http://schemas.microsoft.com/office/drawing/2014/main" id="{7F80DAC8-8857-9246-A956-AC7F182E11C8}"/>
                  </a:ext>
                </a:extLst>
              </p:cNvPr>
              <p:cNvCxnSpPr>
                <a:cxnSpLocks/>
                <a:stCxn id="49" idx="2"/>
                <a:endCxn id="50" idx="0"/>
              </p:cNvCxnSpPr>
              <p:nvPr/>
            </p:nvCxnSpPr>
            <p:spPr>
              <a:xfrm>
                <a:off x="5316033" y="4273481"/>
                <a:ext cx="0" cy="2996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135">
                <a:extLst>
                  <a:ext uri="{FF2B5EF4-FFF2-40B4-BE49-F238E27FC236}">
                    <a16:creationId xmlns:a16="http://schemas.microsoft.com/office/drawing/2014/main" id="{6E9F2594-A956-F74A-A0C7-3B70BC1A06DD}"/>
                  </a:ext>
                </a:extLst>
              </p:cNvPr>
              <p:cNvCxnSpPr>
                <a:cxnSpLocks/>
                <a:stCxn id="50" idx="2"/>
                <a:endCxn id="51" idx="0"/>
              </p:cNvCxnSpPr>
              <p:nvPr/>
            </p:nvCxnSpPr>
            <p:spPr>
              <a:xfrm>
                <a:off x="5316033" y="4898488"/>
                <a:ext cx="0" cy="2996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135">
                <a:extLst>
                  <a:ext uri="{FF2B5EF4-FFF2-40B4-BE49-F238E27FC236}">
                    <a16:creationId xmlns:a16="http://schemas.microsoft.com/office/drawing/2014/main" id="{310A9391-0D18-E645-9677-310BAD88A02D}"/>
                  </a:ext>
                </a:extLst>
              </p:cNvPr>
              <p:cNvCxnSpPr>
                <a:cxnSpLocks/>
                <a:stCxn id="51" idx="2"/>
                <a:endCxn id="32" idx="2"/>
              </p:cNvCxnSpPr>
              <p:nvPr/>
            </p:nvCxnSpPr>
            <p:spPr>
              <a:xfrm>
                <a:off x="5316033" y="5523495"/>
                <a:ext cx="0" cy="24168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25AF4C0B-72E8-DD46-A55A-104D1ED9213C}"/>
              </a:ext>
            </a:extLst>
          </p:cNvPr>
          <p:cNvSpPr txBox="1"/>
          <p:nvPr/>
        </p:nvSpPr>
        <p:spPr>
          <a:xfrm>
            <a:off x="4086038" y="2930306"/>
            <a:ext cx="3508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Break</a:t>
            </a:r>
            <a:r>
              <a:rPr lang="zh-CN" altLang="en-US" dirty="0"/>
              <a:t> </a:t>
            </a:r>
            <a:r>
              <a:rPr lang="en-US" altLang="zh-CN" dirty="0"/>
              <a:t>document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lines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endParaRPr lang="en-US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B905A6A-CAFB-DD46-A6A2-9D3A16241466}"/>
              </a:ext>
            </a:extLst>
          </p:cNvPr>
          <p:cNvSpPr txBox="1"/>
          <p:nvPr/>
        </p:nvSpPr>
        <p:spPr>
          <a:xfrm>
            <a:off x="4086038" y="3549737"/>
            <a:ext cx="3129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Translate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lower</a:t>
            </a:r>
            <a:r>
              <a:rPr lang="zh-CN" altLang="en-US" dirty="0"/>
              <a:t> </a:t>
            </a:r>
            <a:r>
              <a:rPr lang="en-US" altLang="zh-CN" dirty="0"/>
              <a:t>case</a:t>
            </a:r>
            <a:endParaRPr lang="en-US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2BF65F1-4E6E-F448-876A-7827E8C38284}"/>
              </a:ext>
            </a:extLst>
          </p:cNvPr>
          <p:cNvSpPr txBox="1"/>
          <p:nvPr/>
        </p:nvSpPr>
        <p:spPr>
          <a:xfrm>
            <a:off x="4086038" y="4180320"/>
            <a:ext cx="2623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Sort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lower-case</a:t>
            </a:r>
            <a:r>
              <a:rPr lang="zh-CN" altLang="en-US" dirty="0"/>
              <a:t> </a:t>
            </a:r>
            <a:r>
              <a:rPr lang="en-US" altLang="zh-CN" dirty="0"/>
              <a:t>words</a:t>
            </a:r>
            <a:endParaRPr lang="en-US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E50A903-A729-AA4E-B644-537F9ECC5A48}"/>
              </a:ext>
            </a:extLst>
          </p:cNvPr>
          <p:cNvSpPr txBox="1"/>
          <p:nvPr/>
        </p:nvSpPr>
        <p:spPr>
          <a:xfrm>
            <a:off x="4086038" y="4799751"/>
            <a:ext cx="388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Remove</a:t>
            </a:r>
            <a:r>
              <a:rPr lang="zh-CN" altLang="en-US" dirty="0"/>
              <a:t> </a:t>
            </a:r>
            <a:r>
              <a:rPr lang="en-US" altLang="zh-CN" dirty="0"/>
              <a:t>duplicates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prepend</a:t>
            </a:r>
            <a:r>
              <a:rPr lang="zh-CN" altLang="en-US" dirty="0"/>
              <a:t> </a:t>
            </a:r>
            <a:r>
              <a:rPr lang="en-US" altLang="zh-CN" dirty="0"/>
              <a:t>counts</a:t>
            </a:r>
            <a:endParaRPr lang="en-US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F4FCDA7-1E76-AA45-8B82-EDA3AB5F72B8}"/>
              </a:ext>
            </a:extLst>
          </p:cNvPr>
          <p:cNvSpPr txBox="1"/>
          <p:nvPr/>
        </p:nvSpPr>
        <p:spPr>
          <a:xfrm>
            <a:off x="4086038" y="5424758"/>
            <a:ext cx="4190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Sort</a:t>
            </a:r>
            <a:r>
              <a:rPr lang="zh-CN" altLang="en-US" b="1" dirty="0"/>
              <a:t> </a:t>
            </a:r>
            <a:r>
              <a:rPr lang="en-US" altLang="zh-CN" b="1" dirty="0"/>
              <a:t>words</a:t>
            </a:r>
            <a:r>
              <a:rPr lang="zh-CN" altLang="en-US" b="1" dirty="0"/>
              <a:t> </a:t>
            </a:r>
            <a:r>
              <a:rPr lang="en-US" altLang="zh-CN" b="1" dirty="0"/>
              <a:t>on</a:t>
            </a:r>
            <a:r>
              <a:rPr lang="zh-CN" altLang="en-US" b="1" dirty="0"/>
              <a:t> </a:t>
            </a:r>
            <a:r>
              <a:rPr lang="en-US" altLang="zh-CN" b="1" dirty="0"/>
              <a:t>their</a:t>
            </a:r>
            <a:r>
              <a:rPr lang="zh-CN" altLang="en-US" b="1" dirty="0"/>
              <a:t> </a:t>
            </a:r>
            <a:r>
              <a:rPr lang="en-US" altLang="zh-CN" b="1" dirty="0"/>
              <a:t>counts</a:t>
            </a:r>
            <a:r>
              <a:rPr lang="zh-CN" altLang="en-US" b="1" dirty="0"/>
              <a:t> </a:t>
            </a:r>
            <a:r>
              <a:rPr lang="en-US" altLang="zh-CN" b="1" dirty="0"/>
              <a:t>(reverse</a:t>
            </a:r>
            <a:r>
              <a:rPr lang="zh-CN" altLang="en-US" b="1" dirty="0"/>
              <a:t> </a:t>
            </a:r>
            <a:r>
              <a:rPr lang="en-US" altLang="zh-CN" b="1" dirty="0"/>
              <a:t>order)</a:t>
            </a:r>
            <a:endParaRPr lang="en-US" b="1" dirty="0"/>
          </a:p>
        </p:txBody>
      </p:sp>
      <p:sp>
        <p:nvSpPr>
          <p:cNvPr id="33" name="Curved Right Arrow 32">
            <a:extLst>
              <a:ext uri="{FF2B5EF4-FFF2-40B4-BE49-F238E27FC236}">
                <a16:creationId xmlns:a16="http://schemas.microsoft.com/office/drawing/2014/main" id="{F8544598-1AAB-DD4B-ABD9-5F3F10C8D249}"/>
              </a:ext>
            </a:extLst>
          </p:cNvPr>
          <p:cNvSpPr/>
          <p:nvPr/>
        </p:nvSpPr>
        <p:spPr>
          <a:xfrm>
            <a:off x="259339" y="1913877"/>
            <a:ext cx="578861" cy="1325564"/>
          </a:xfrm>
          <a:prstGeom prst="curvedRightArrow">
            <a:avLst>
              <a:gd name="adj1" fmla="val 20952"/>
              <a:gd name="adj2" fmla="val 74289"/>
              <a:gd name="adj3" fmla="val 35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Folded Corner 8">
            <a:extLst>
              <a:ext uri="{FF2B5EF4-FFF2-40B4-BE49-F238E27FC236}">
                <a16:creationId xmlns:a16="http://schemas.microsoft.com/office/drawing/2014/main" id="{56218DDB-642C-B94A-9FB8-2DC0BB59EEBE}"/>
              </a:ext>
            </a:extLst>
          </p:cNvPr>
          <p:cNvSpPr/>
          <p:nvPr/>
        </p:nvSpPr>
        <p:spPr>
          <a:xfrm>
            <a:off x="919618" y="1653946"/>
            <a:ext cx="5790023" cy="682165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cat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$IN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–cs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A-Za-z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‘\n</a:t>
            </a:r>
            <a:r>
              <a:rPr lang="en-US" altLang="zh-CN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’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</a:t>
            </a:r>
            <a:r>
              <a:rPr lang="zh-CN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 sort |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uniq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-c | sort -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rn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E0B25AE-A9DA-A846-80A5-C1BE705555AB}"/>
              </a:ext>
            </a:extLst>
          </p:cNvPr>
          <p:cNvSpPr/>
          <p:nvPr/>
        </p:nvSpPr>
        <p:spPr>
          <a:xfrm>
            <a:off x="838199" y="1554889"/>
            <a:ext cx="5970373" cy="83920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233910-2CD8-5F4D-8D28-22500213B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A7FB20-A472-844D-844D-3AEF96500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POSTER: Automatic Synthesis of Parallel Unix Commands and Pipelines with KumQuat, PPoPP '22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7B1B80-77D4-A84D-8EEF-FB1282247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6834-8EF9-7645-A1F7-40BCB95922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17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12801</TotalTime>
  <Words>2780</Words>
  <Application>Microsoft Macintosh PowerPoint</Application>
  <PresentationFormat>Widescreen</PresentationFormat>
  <Paragraphs>610</Paragraphs>
  <Slides>25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Consolas</vt:lpstr>
      <vt:lpstr>Office Theme</vt:lpstr>
      <vt:lpstr>Automatic Synthesis of Parallel Unix Commands and Pipelines with KumQuat</vt:lpstr>
      <vt:lpstr>Stream-processing programs</vt:lpstr>
      <vt:lpstr>Stream-processing pipelines</vt:lpstr>
      <vt:lpstr>Example: Count word frequencies</vt:lpstr>
      <vt:lpstr>Example: Count word frequencies</vt:lpstr>
      <vt:lpstr>Example: Count word frequencies</vt:lpstr>
      <vt:lpstr>Example: Count word frequencies</vt:lpstr>
      <vt:lpstr>Example: Count word frequencies</vt:lpstr>
      <vt:lpstr>Example: Count word frequencies</vt:lpstr>
      <vt:lpstr>Stream-processing pipelines</vt:lpstr>
      <vt:lpstr>Automatic data parallelism</vt:lpstr>
      <vt:lpstr>Automatic data parallelism</vt:lpstr>
      <vt:lpstr>Domain-specific language (DSL) for data-parallel combiners</vt:lpstr>
      <vt:lpstr>PowerPoint Presentation</vt:lpstr>
      <vt:lpstr>PowerPoint Presentation</vt:lpstr>
      <vt:lpstr>PowerPoint Presentation</vt:lpstr>
      <vt:lpstr>Parallelize each stage in pipeline stage</vt:lpstr>
      <vt:lpstr>Parallelize each stage in pipeline stage</vt:lpstr>
      <vt:lpstr>Parallelize each stage in pipeline stage</vt:lpstr>
      <vt:lpstr>Parallelize each stage in pipeline stage</vt:lpstr>
      <vt:lpstr>Parallelize each stage in pipeline stage</vt:lpstr>
      <vt:lpstr>Parallelize each stage in pipeline stage</vt:lpstr>
      <vt:lpstr>Eliminate intermediate combiner</vt:lpstr>
      <vt:lpstr>Benchmark data-processing pipelines</vt:lpstr>
      <vt:lpstr>Experimental results (Serial time &gt;= 3 mins)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learning for program inference and regeneration</dc:title>
  <dc:creator>Shen Jiasi</dc:creator>
  <cp:lastModifiedBy>Shen Jiasi</cp:lastModifiedBy>
  <cp:revision>3951</cp:revision>
  <dcterms:created xsi:type="dcterms:W3CDTF">2020-11-04T14:56:59Z</dcterms:created>
  <dcterms:modified xsi:type="dcterms:W3CDTF">2022-03-29T15:20:11Z</dcterms:modified>
</cp:coreProperties>
</file>